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4"/>
  </p:sldMasterIdLst>
  <p:notesMasterIdLst>
    <p:notesMasterId r:id="rId58"/>
  </p:notesMasterIdLst>
  <p:sldIdLst>
    <p:sldId id="256" r:id="rId5"/>
    <p:sldId id="257" r:id="rId6"/>
    <p:sldId id="258" r:id="rId7"/>
    <p:sldId id="260" r:id="rId8"/>
    <p:sldId id="259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1" r:id="rId19"/>
    <p:sldId id="272" r:id="rId20"/>
    <p:sldId id="270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316" r:id="rId37"/>
    <p:sldId id="317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</p:sldIdLst>
  <p:sldSz cx="9144000" cy="6858000" type="screen4x3"/>
  <p:notesSz cx="6858000" cy="9144000"/>
  <p:defaultTextStyle>
    <a:defPPr>
      <a:defRPr lang="en-GB"/>
    </a:defPPr>
    <a:lvl1pPr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000" i="1" kern="1200">
        <a:solidFill>
          <a:schemeClr val="bg1"/>
        </a:solidFill>
        <a:latin typeface="Courier New" panose="02070309020205020404" pitchFamily="49" charset="0"/>
        <a:ea typeface="ＭＳ Ｐゴシック" panose="020B0600070205080204" pitchFamily="34" charset="-128"/>
        <a:cs typeface="+mn-cs"/>
      </a:defRPr>
    </a:lvl1pPr>
    <a:lvl2pPr marL="742950" indent="-28575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000" i="1" kern="1200">
        <a:solidFill>
          <a:schemeClr val="bg1"/>
        </a:solidFill>
        <a:latin typeface="Courier New" panose="02070309020205020404" pitchFamily="49" charset="0"/>
        <a:ea typeface="ＭＳ Ｐゴシック" panose="020B0600070205080204" pitchFamily="34" charset="-128"/>
        <a:cs typeface="+mn-cs"/>
      </a:defRPr>
    </a:lvl2pPr>
    <a:lvl3pPr marL="11430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000" i="1" kern="1200">
        <a:solidFill>
          <a:schemeClr val="bg1"/>
        </a:solidFill>
        <a:latin typeface="Courier New" panose="02070309020205020404" pitchFamily="49" charset="0"/>
        <a:ea typeface="ＭＳ Ｐゴシック" panose="020B0600070205080204" pitchFamily="34" charset="-128"/>
        <a:cs typeface="+mn-cs"/>
      </a:defRPr>
    </a:lvl3pPr>
    <a:lvl4pPr marL="16002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000" i="1" kern="1200">
        <a:solidFill>
          <a:schemeClr val="bg1"/>
        </a:solidFill>
        <a:latin typeface="Courier New" panose="02070309020205020404" pitchFamily="49" charset="0"/>
        <a:ea typeface="ＭＳ Ｐゴシック" panose="020B0600070205080204" pitchFamily="34" charset="-128"/>
        <a:cs typeface="+mn-cs"/>
      </a:defRPr>
    </a:lvl4pPr>
    <a:lvl5pPr marL="2057400" indent="-228600" algn="l" defTabSz="457200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2000" i="1" kern="1200">
        <a:solidFill>
          <a:schemeClr val="bg1"/>
        </a:solidFill>
        <a:latin typeface="Courier New" panose="02070309020205020404" pitchFamily="49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000" i="1" kern="1200">
        <a:solidFill>
          <a:schemeClr val="bg1"/>
        </a:solidFill>
        <a:latin typeface="Courier New" panose="02070309020205020404" pitchFamily="49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000" i="1" kern="1200">
        <a:solidFill>
          <a:schemeClr val="bg1"/>
        </a:solidFill>
        <a:latin typeface="Courier New" panose="02070309020205020404" pitchFamily="49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000" i="1" kern="1200">
        <a:solidFill>
          <a:schemeClr val="bg1"/>
        </a:solidFill>
        <a:latin typeface="Courier New" panose="02070309020205020404" pitchFamily="49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000" i="1" kern="1200">
        <a:solidFill>
          <a:schemeClr val="bg1"/>
        </a:solidFill>
        <a:latin typeface="Courier New" panose="02070309020205020404" pitchFamily="49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9D6017-3131-4360-AE99-8B9376B4B4BD}" v="2" dt="2023-09-28T06:49:47.670"/>
    <p1510:client id="{0D92C6F1-7601-419E-0290-325267978F40}" v="23" dt="2022-11-03T03:26:52.466"/>
    <p1510:client id="{29F67059-8BF4-2CC0-32AD-DB060915EC51}" v="2" dt="2023-09-12T10:35:47.161"/>
    <p1510:client id="{415AFF28-9BCA-AA22-D083-1933029F693D}" v="3" dt="2022-10-12T05:12:24.751"/>
    <p1510:client id="{5C5365B7-F046-4F48-B449-10D3AA1BB7F9}" v="1" dt="2023-10-08T06:54:22.740"/>
    <p1510:client id="{647C1B90-7E01-4DF3-A04A-7FE62409678A}" v="7" dt="2023-10-04T10:01:46.250"/>
    <p1510:client id="{74737271-82D8-47EF-B148-81E890FA9814}" v="2" dt="2023-10-01T07:57:18.302"/>
    <p1510:client id="{A0B0F4CB-96BF-44E3-BE03-E2AF1411539D}" v="1" dt="2023-09-19T10:01:53.633"/>
    <p1510:client id="{C7EFFA79-D84F-D9DF-114E-9BF6B92E5C4D}" v="723" dt="2022-10-12T04:47:54.082"/>
    <p1510:client id="{D1A60D6C-BD91-4E37-A0E0-2680EC5C311E}" v="2" dt="2023-10-03T02:10:13.554"/>
    <p1510:client id="{E162A28F-D44D-4146-9DA8-8B3AF3FA0D09}" v="2" dt="2023-10-01T08:15:50.611"/>
    <p1510:client id="{FF14C359-5E54-8679-ADCF-E726D01FBCEF}" v="79" dt="2022-11-08T02:57:20.7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1" Type="http://schemas.openxmlformats.org/officeDocument/2006/relationships/theme" Target="theme/them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PUSHANTH P." userId="S::2022e106@eng.jfn.ac.lk::d83e24c9-b22c-46bc-bfad-dcf43e9f7eb3" providerId="AD" clId="Web-{647C1B90-7E01-4DF3-A04A-7FE62409678A}"/>
    <pc:docChg chg="delSld">
      <pc:chgData name="THIPUSHANTH P." userId="S::2022e106@eng.jfn.ac.lk::d83e24c9-b22c-46bc-bfad-dcf43e9f7eb3" providerId="AD" clId="Web-{647C1B90-7E01-4DF3-A04A-7FE62409678A}" dt="2023-10-04T10:01:46.250" v="6"/>
      <pc:docMkLst>
        <pc:docMk/>
      </pc:docMkLst>
      <pc:sldChg chg="del">
        <pc:chgData name="THIPUSHANTH P." userId="S::2022e106@eng.jfn.ac.lk::d83e24c9-b22c-46bc-bfad-dcf43e9f7eb3" providerId="AD" clId="Web-{647C1B90-7E01-4DF3-A04A-7FE62409678A}" dt="2023-10-04T10:01:46.250" v="6"/>
        <pc:sldMkLst>
          <pc:docMk/>
          <pc:sldMk cId="0" sldId="308"/>
        </pc:sldMkLst>
      </pc:sldChg>
      <pc:sldChg chg="del">
        <pc:chgData name="THIPUSHANTH P." userId="S::2022e106@eng.jfn.ac.lk::d83e24c9-b22c-46bc-bfad-dcf43e9f7eb3" providerId="AD" clId="Web-{647C1B90-7E01-4DF3-A04A-7FE62409678A}" dt="2023-10-04T10:01:44.359" v="5"/>
        <pc:sldMkLst>
          <pc:docMk/>
          <pc:sldMk cId="0" sldId="309"/>
        </pc:sldMkLst>
      </pc:sldChg>
      <pc:sldChg chg="del">
        <pc:chgData name="THIPUSHANTH P." userId="S::2022e106@eng.jfn.ac.lk::d83e24c9-b22c-46bc-bfad-dcf43e9f7eb3" providerId="AD" clId="Web-{647C1B90-7E01-4DF3-A04A-7FE62409678A}" dt="2023-10-04T10:01:34.812" v="0"/>
        <pc:sldMkLst>
          <pc:docMk/>
          <pc:sldMk cId="0" sldId="310"/>
        </pc:sldMkLst>
      </pc:sldChg>
      <pc:sldChg chg="del">
        <pc:chgData name="THIPUSHANTH P." userId="S::2022e106@eng.jfn.ac.lk::d83e24c9-b22c-46bc-bfad-dcf43e9f7eb3" providerId="AD" clId="Web-{647C1B90-7E01-4DF3-A04A-7FE62409678A}" dt="2023-10-04T10:01:36.562" v="1"/>
        <pc:sldMkLst>
          <pc:docMk/>
          <pc:sldMk cId="0" sldId="311"/>
        </pc:sldMkLst>
      </pc:sldChg>
      <pc:sldChg chg="del">
        <pc:chgData name="THIPUSHANTH P." userId="S::2022e106@eng.jfn.ac.lk::d83e24c9-b22c-46bc-bfad-dcf43e9f7eb3" providerId="AD" clId="Web-{647C1B90-7E01-4DF3-A04A-7FE62409678A}" dt="2023-10-04T10:01:37.203" v="2"/>
        <pc:sldMkLst>
          <pc:docMk/>
          <pc:sldMk cId="0" sldId="312"/>
        </pc:sldMkLst>
      </pc:sldChg>
      <pc:sldChg chg="del">
        <pc:chgData name="THIPUSHANTH P." userId="S::2022e106@eng.jfn.ac.lk::d83e24c9-b22c-46bc-bfad-dcf43e9f7eb3" providerId="AD" clId="Web-{647C1B90-7E01-4DF3-A04A-7FE62409678A}" dt="2023-10-04T10:01:39.922" v="3"/>
        <pc:sldMkLst>
          <pc:docMk/>
          <pc:sldMk cId="0" sldId="313"/>
        </pc:sldMkLst>
      </pc:sldChg>
      <pc:sldChg chg="del">
        <pc:chgData name="THIPUSHANTH P." userId="S::2022e106@eng.jfn.ac.lk::d83e24c9-b22c-46bc-bfad-dcf43e9f7eb3" providerId="AD" clId="Web-{647C1B90-7E01-4DF3-A04A-7FE62409678A}" dt="2023-10-04T10:01:42.391" v="4"/>
        <pc:sldMkLst>
          <pc:docMk/>
          <pc:sldMk cId="0" sldId="314"/>
        </pc:sldMkLst>
      </pc:sldChg>
    </pc:docChg>
  </pc:docChgLst>
  <pc:docChgLst>
    <pc:chgData name="KUJILAN M." userId="S::2022e087@eng.jfn.ac.lk::841e3650-8971-415f-905e-66455fa65d92" providerId="AD" clId="Web-{E162A28F-D44D-4146-9DA8-8B3AF3FA0D09}"/>
    <pc:docChg chg="sldOrd">
      <pc:chgData name="KUJILAN M." userId="S::2022e087@eng.jfn.ac.lk::841e3650-8971-415f-905e-66455fa65d92" providerId="AD" clId="Web-{E162A28F-D44D-4146-9DA8-8B3AF3FA0D09}" dt="2023-10-01T08:15:50.611" v="1"/>
      <pc:docMkLst>
        <pc:docMk/>
      </pc:docMkLst>
      <pc:sldChg chg="ord">
        <pc:chgData name="KUJILAN M." userId="S::2022e087@eng.jfn.ac.lk::841e3650-8971-415f-905e-66455fa65d92" providerId="AD" clId="Web-{E162A28F-D44D-4146-9DA8-8B3AF3FA0D09}" dt="2023-10-01T08:15:50.611" v="1"/>
        <pc:sldMkLst>
          <pc:docMk/>
          <pc:sldMk cId="0" sldId="270"/>
        </pc:sldMkLst>
      </pc:sldChg>
    </pc:docChg>
  </pc:docChgLst>
  <pc:docChgLst>
    <pc:chgData name="YASIKUMAR M." userId="S::2022e091@eng.jfn.ac.lk::1a0a9d11-faf9-4586-a2e5-825a102244f0" providerId="AD" clId="Web-{A0B0F4CB-96BF-44E3-BE03-E2AF1411539D}"/>
    <pc:docChg chg="sldOrd">
      <pc:chgData name="YASIKUMAR M." userId="S::2022e091@eng.jfn.ac.lk::1a0a9d11-faf9-4586-a2e5-825a102244f0" providerId="AD" clId="Web-{A0B0F4CB-96BF-44E3-BE03-E2AF1411539D}" dt="2023-09-19T10:01:53.633" v="0"/>
      <pc:docMkLst>
        <pc:docMk/>
      </pc:docMkLst>
      <pc:sldChg chg="ord">
        <pc:chgData name="YASIKUMAR M." userId="S::2022e091@eng.jfn.ac.lk::1a0a9d11-faf9-4586-a2e5-825a102244f0" providerId="AD" clId="Web-{A0B0F4CB-96BF-44E3-BE03-E2AF1411539D}" dt="2023-09-19T10:01:53.633" v="0"/>
        <pc:sldMkLst>
          <pc:docMk/>
          <pc:sldMk cId="0" sldId="259"/>
        </pc:sldMkLst>
      </pc:sldChg>
    </pc:docChg>
  </pc:docChgLst>
  <pc:docChgLst>
    <pc:chgData name="Jananie Segar" userId="S::jananie@eng.jfn.ac.lk::2c8d0b06-274d-4762-991b-b9fc77c6e662" providerId="AD" clId="Web-{0D92C6F1-7601-419E-0290-325267978F40}"/>
    <pc:docChg chg="modSld">
      <pc:chgData name="Jananie Segar" userId="S::jananie@eng.jfn.ac.lk::2c8d0b06-274d-4762-991b-b9fc77c6e662" providerId="AD" clId="Web-{0D92C6F1-7601-419E-0290-325267978F40}" dt="2022-11-03T03:26:52.466" v="21" actId="14100"/>
      <pc:docMkLst>
        <pc:docMk/>
      </pc:docMkLst>
      <pc:sldChg chg="modSp">
        <pc:chgData name="Jananie Segar" userId="S::jananie@eng.jfn.ac.lk::2c8d0b06-274d-4762-991b-b9fc77c6e662" providerId="AD" clId="Web-{0D92C6F1-7601-419E-0290-325267978F40}" dt="2022-11-03T03:26:52.466" v="21" actId="14100"/>
        <pc:sldMkLst>
          <pc:docMk/>
          <pc:sldMk cId="0" sldId="256"/>
        </pc:sldMkLst>
        <pc:spChg chg="mod">
          <ac:chgData name="Jananie Segar" userId="S::jananie@eng.jfn.ac.lk::2c8d0b06-274d-4762-991b-b9fc77c6e662" providerId="AD" clId="Web-{0D92C6F1-7601-419E-0290-325267978F40}" dt="2022-11-03T03:26:52.466" v="21" actId="14100"/>
          <ac:spMkLst>
            <pc:docMk/>
            <pc:sldMk cId="0" sldId="256"/>
            <ac:spMk id="4" creationId="{403597C0-3623-EDC8-BAA9-1F8FBEDFB51E}"/>
          </ac:spMkLst>
        </pc:spChg>
      </pc:sldChg>
      <pc:sldChg chg="delAnim">
        <pc:chgData name="Jananie Segar" userId="S::jananie@eng.jfn.ac.lk::2c8d0b06-274d-4762-991b-b9fc77c6e662" providerId="AD" clId="Web-{0D92C6F1-7601-419E-0290-325267978F40}" dt="2022-11-03T03:15:00.433" v="0"/>
        <pc:sldMkLst>
          <pc:docMk/>
          <pc:sldMk cId="0" sldId="266"/>
        </pc:sldMkLst>
      </pc:sldChg>
      <pc:sldChg chg="delSp modSp">
        <pc:chgData name="Jananie Segar" userId="S::jananie@eng.jfn.ac.lk::2c8d0b06-274d-4762-991b-b9fc77c6e662" providerId="AD" clId="Web-{0D92C6F1-7601-419E-0290-325267978F40}" dt="2022-11-03T03:17:11.718" v="5"/>
        <pc:sldMkLst>
          <pc:docMk/>
          <pc:sldMk cId="0" sldId="272"/>
        </pc:sldMkLst>
        <pc:spChg chg="mod">
          <ac:chgData name="Jananie Segar" userId="S::jananie@eng.jfn.ac.lk::2c8d0b06-274d-4762-991b-b9fc77c6e662" providerId="AD" clId="Web-{0D92C6F1-7601-419E-0290-325267978F40}" dt="2022-11-03T03:17:10.452" v="4" actId="20577"/>
          <ac:spMkLst>
            <pc:docMk/>
            <pc:sldMk cId="0" sldId="272"/>
            <ac:spMk id="19458" creationId="{369C7D62-69D7-ED18-477C-5F7CEEBF8A7C}"/>
          </ac:spMkLst>
        </pc:spChg>
        <pc:spChg chg="del">
          <ac:chgData name="Jananie Segar" userId="S::jananie@eng.jfn.ac.lk::2c8d0b06-274d-4762-991b-b9fc77c6e662" providerId="AD" clId="Web-{0D92C6F1-7601-419E-0290-325267978F40}" dt="2022-11-03T03:17:06.561" v="1"/>
          <ac:spMkLst>
            <pc:docMk/>
            <pc:sldMk cId="0" sldId="272"/>
            <ac:spMk id="19459" creationId="{7CDC15F6-F42F-AF70-DEEB-16FFC15D3B89}"/>
          </ac:spMkLst>
        </pc:spChg>
        <pc:spChg chg="del">
          <ac:chgData name="Jananie Segar" userId="S::jananie@eng.jfn.ac.lk::2c8d0b06-274d-4762-991b-b9fc77c6e662" providerId="AD" clId="Web-{0D92C6F1-7601-419E-0290-325267978F40}" dt="2022-11-03T03:17:11.718" v="5"/>
          <ac:spMkLst>
            <pc:docMk/>
            <pc:sldMk cId="0" sldId="272"/>
            <ac:spMk id="19460" creationId="{B7305363-2CBC-532B-ECF6-6B44ED587397}"/>
          </ac:spMkLst>
        </pc:spChg>
      </pc:sldChg>
      <pc:sldChg chg="delAnim">
        <pc:chgData name="Jananie Segar" userId="S::jananie@eng.jfn.ac.lk::2c8d0b06-274d-4762-991b-b9fc77c6e662" providerId="AD" clId="Web-{0D92C6F1-7601-419E-0290-325267978F40}" dt="2022-11-03T03:18:53.298" v="8"/>
        <pc:sldMkLst>
          <pc:docMk/>
          <pc:sldMk cId="0" sldId="274"/>
        </pc:sldMkLst>
      </pc:sldChg>
      <pc:sldChg chg="delAnim">
        <pc:chgData name="Jananie Segar" userId="S::jananie@eng.jfn.ac.lk::2c8d0b06-274d-4762-991b-b9fc77c6e662" providerId="AD" clId="Web-{0D92C6F1-7601-419E-0290-325267978F40}" dt="2022-11-03T03:19:38.752" v="11"/>
        <pc:sldMkLst>
          <pc:docMk/>
          <pc:sldMk cId="0" sldId="276"/>
        </pc:sldMkLst>
      </pc:sldChg>
      <pc:sldChg chg="delAnim">
        <pc:chgData name="Jananie Segar" userId="S::jananie@eng.jfn.ac.lk::2c8d0b06-274d-4762-991b-b9fc77c6e662" providerId="AD" clId="Web-{0D92C6F1-7601-419E-0290-325267978F40}" dt="2022-11-03T03:20:45.488" v="12"/>
        <pc:sldMkLst>
          <pc:docMk/>
          <pc:sldMk cId="0" sldId="278"/>
        </pc:sldMkLst>
      </pc:sldChg>
      <pc:sldChg chg="addSp modSp">
        <pc:chgData name="Jananie Segar" userId="S::jananie@eng.jfn.ac.lk::2c8d0b06-274d-4762-991b-b9fc77c6e662" providerId="AD" clId="Web-{0D92C6F1-7601-419E-0290-325267978F40}" dt="2022-11-03T03:24:20.759" v="20" actId="14100"/>
        <pc:sldMkLst>
          <pc:docMk/>
          <pc:sldMk cId="0" sldId="283"/>
        </pc:sldMkLst>
        <pc:spChg chg="mod">
          <ac:chgData name="Jananie Segar" userId="S::jananie@eng.jfn.ac.lk::2c8d0b06-274d-4762-991b-b9fc77c6e662" providerId="AD" clId="Web-{0D92C6F1-7601-419E-0290-325267978F40}" dt="2022-11-03T03:24:12.493" v="14" actId="20577"/>
          <ac:spMkLst>
            <pc:docMk/>
            <pc:sldMk cId="0" sldId="283"/>
            <ac:spMk id="30722" creationId="{DAD64D67-D930-64AF-4C96-3368D3AEFC23}"/>
          </ac:spMkLst>
        </pc:spChg>
        <pc:picChg chg="add mod">
          <ac:chgData name="Jananie Segar" userId="S::jananie@eng.jfn.ac.lk::2c8d0b06-274d-4762-991b-b9fc77c6e662" providerId="AD" clId="Web-{0D92C6F1-7601-419E-0290-325267978F40}" dt="2022-11-03T03:24:20.759" v="20" actId="14100"/>
          <ac:picMkLst>
            <pc:docMk/>
            <pc:sldMk cId="0" sldId="283"/>
            <ac:picMk id="2" creationId="{FB2AA4BB-EA4D-C2B6-EE01-DE8F4BCC9CCA}"/>
          </ac:picMkLst>
        </pc:picChg>
      </pc:sldChg>
    </pc:docChg>
  </pc:docChgLst>
  <pc:docChgLst>
    <pc:chgData name="H.W.S.P WISHMIKA" userId="S::2022e131@eng.jfn.ac.lk::235147a1-8525-4a48-8cfb-1ffe331ce845" providerId="AD" clId="Web-{D1A60D6C-BD91-4E37-A0E0-2680EC5C311E}"/>
    <pc:docChg chg="modSld">
      <pc:chgData name="H.W.S.P WISHMIKA" userId="S::2022e131@eng.jfn.ac.lk::235147a1-8525-4a48-8cfb-1ffe331ce845" providerId="AD" clId="Web-{D1A60D6C-BD91-4E37-A0E0-2680EC5C311E}" dt="2023-10-03T02:10:13.554" v="1" actId="1076"/>
      <pc:docMkLst>
        <pc:docMk/>
      </pc:docMkLst>
      <pc:sldChg chg="modSp">
        <pc:chgData name="H.W.S.P WISHMIKA" userId="S::2022e131@eng.jfn.ac.lk::235147a1-8525-4a48-8cfb-1ffe331ce845" providerId="AD" clId="Web-{D1A60D6C-BD91-4E37-A0E0-2680EC5C311E}" dt="2023-10-03T02:08:41.817" v="0" actId="1076"/>
        <pc:sldMkLst>
          <pc:docMk/>
          <pc:sldMk cId="0" sldId="294"/>
        </pc:sldMkLst>
        <pc:spChg chg="mod">
          <ac:chgData name="H.W.S.P WISHMIKA" userId="S::2022e131@eng.jfn.ac.lk::235147a1-8525-4a48-8cfb-1ffe331ce845" providerId="AD" clId="Web-{D1A60D6C-BD91-4E37-A0E0-2680EC5C311E}" dt="2023-10-03T02:08:41.817" v="0" actId="1076"/>
          <ac:spMkLst>
            <pc:docMk/>
            <pc:sldMk cId="0" sldId="294"/>
            <ac:spMk id="41985" creationId="{004BAFDC-7394-CCC5-300B-96E20C16E0CC}"/>
          </ac:spMkLst>
        </pc:spChg>
      </pc:sldChg>
      <pc:sldChg chg="modSp">
        <pc:chgData name="H.W.S.P WISHMIKA" userId="S::2022e131@eng.jfn.ac.lk::235147a1-8525-4a48-8cfb-1ffe331ce845" providerId="AD" clId="Web-{D1A60D6C-BD91-4E37-A0E0-2680EC5C311E}" dt="2023-10-03T02:10:13.554" v="1" actId="1076"/>
        <pc:sldMkLst>
          <pc:docMk/>
          <pc:sldMk cId="0" sldId="297"/>
        </pc:sldMkLst>
        <pc:picChg chg="mod">
          <ac:chgData name="H.W.S.P WISHMIKA" userId="S::2022e131@eng.jfn.ac.lk::235147a1-8525-4a48-8cfb-1ffe331ce845" providerId="AD" clId="Web-{D1A60D6C-BD91-4E37-A0E0-2680EC5C311E}" dt="2023-10-03T02:10:13.554" v="1" actId="1076"/>
          <ac:picMkLst>
            <pc:docMk/>
            <pc:sldMk cId="0" sldId="297"/>
            <ac:picMk id="45059" creationId="{85976D36-2598-806C-DE4E-E6EE2F2E144B}"/>
          </ac:picMkLst>
        </pc:picChg>
      </pc:sldChg>
    </pc:docChg>
  </pc:docChgLst>
  <pc:docChgLst>
    <pc:chgData name="Jananie Segar" userId="S::jananie@eng.jfn.ac.lk::2c8d0b06-274d-4762-991b-b9fc77c6e662" providerId="AD" clId="Web-{29F67059-8BF4-2CC0-32AD-DB060915EC51}"/>
    <pc:docChg chg="delSld">
      <pc:chgData name="Jananie Segar" userId="S::jananie@eng.jfn.ac.lk::2c8d0b06-274d-4762-991b-b9fc77c6e662" providerId="AD" clId="Web-{29F67059-8BF4-2CC0-32AD-DB060915EC51}" dt="2023-09-12T10:35:47.161" v="1"/>
      <pc:docMkLst>
        <pc:docMk/>
      </pc:docMkLst>
      <pc:sldChg chg="del">
        <pc:chgData name="Jananie Segar" userId="S::jananie@eng.jfn.ac.lk::2c8d0b06-274d-4762-991b-b9fc77c6e662" providerId="AD" clId="Web-{29F67059-8BF4-2CC0-32AD-DB060915EC51}" dt="2023-09-12T10:34:37.406" v="0"/>
        <pc:sldMkLst>
          <pc:docMk/>
          <pc:sldMk cId="0" sldId="280"/>
        </pc:sldMkLst>
      </pc:sldChg>
      <pc:sldChg chg="del">
        <pc:chgData name="Jananie Segar" userId="S::jananie@eng.jfn.ac.lk::2c8d0b06-274d-4762-991b-b9fc77c6e662" providerId="AD" clId="Web-{29F67059-8BF4-2CC0-32AD-DB060915EC51}" dt="2023-09-12T10:35:47.161" v="1"/>
        <pc:sldMkLst>
          <pc:docMk/>
          <pc:sldMk cId="307093318" sldId="315"/>
        </pc:sldMkLst>
      </pc:sldChg>
    </pc:docChg>
  </pc:docChgLst>
  <pc:docChgLst>
    <pc:chgData name="Jananie Segar" userId="S::jananie@eng.jfn.ac.lk::2c8d0b06-274d-4762-991b-b9fc77c6e662" providerId="AD" clId="Web-{415AFF28-9BCA-AA22-D083-1933029F693D}"/>
    <pc:docChg chg="modSld">
      <pc:chgData name="Jananie Segar" userId="S::jananie@eng.jfn.ac.lk::2c8d0b06-274d-4762-991b-b9fc77c6e662" providerId="AD" clId="Web-{415AFF28-9BCA-AA22-D083-1933029F693D}" dt="2022-10-12T05:12:24.751" v="2" actId="20577"/>
      <pc:docMkLst>
        <pc:docMk/>
      </pc:docMkLst>
      <pc:sldChg chg="modSp">
        <pc:chgData name="Jananie Segar" userId="S::jananie@eng.jfn.ac.lk::2c8d0b06-274d-4762-991b-b9fc77c6e662" providerId="AD" clId="Web-{415AFF28-9BCA-AA22-D083-1933029F693D}" dt="2022-10-12T05:12:24.751" v="2" actId="20577"/>
        <pc:sldMkLst>
          <pc:docMk/>
          <pc:sldMk cId="0" sldId="256"/>
        </pc:sldMkLst>
        <pc:spChg chg="mod">
          <ac:chgData name="Jananie Segar" userId="S::jananie@eng.jfn.ac.lk::2c8d0b06-274d-4762-991b-b9fc77c6e662" providerId="AD" clId="Web-{415AFF28-9BCA-AA22-D083-1933029F693D}" dt="2022-10-12T05:12:24.751" v="2" actId="20577"/>
          <ac:spMkLst>
            <pc:docMk/>
            <pc:sldMk cId="0" sldId="256"/>
            <ac:spMk id="2" creationId="{630B1931-C263-2812-4B3C-2E7394B81665}"/>
          </ac:spMkLst>
        </pc:spChg>
      </pc:sldChg>
    </pc:docChg>
  </pc:docChgLst>
  <pc:docChgLst>
    <pc:chgData name="Jananie Segar" userId="S::jananie@eng.jfn.ac.lk::2c8d0b06-274d-4762-991b-b9fc77c6e662" providerId="AD" clId="Web-{FF14C359-5E54-8679-ADCF-E726D01FBCEF}"/>
    <pc:docChg chg="addSld modSld">
      <pc:chgData name="Jananie Segar" userId="S::jananie@eng.jfn.ac.lk::2c8d0b06-274d-4762-991b-b9fc77c6e662" providerId="AD" clId="Web-{FF14C359-5E54-8679-ADCF-E726D01FBCEF}" dt="2022-11-08T02:57:19.493" v="49" actId="1076"/>
      <pc:docMkLst>
        <pc:docMk/>
      </pc:docMkLst>
      <pc:sldChg chg="addSp modSp new">
        <pc:chgData name="Jananie Segar" userId="S::jananie@eng.jfn.ac.lk::2c8d0b06-274d-4762-991b-b9fc77c6e662" providerId="AD" clId="Web-{FF14C359-5E54-8679-ADCF-E726D01FBCEF}" dt="2022-11-08T02:56:11.664" v="44" actId="20577"/>
        <pc:sldMkLst>
          <pc:docMk/>
          <pc:sldMk cId="2060471355" sldId="316"/>
        </pc:sldMkLst>
        <pc:spChg chg="add mod">
          <ac:chgData name="Jananie Segar" userId="S::jananie@eng.jfn.ac.lk::2c8d0b06-274d-4762-991b-b9fc77c6e662" providerId="AD" clId="Web-{FF14C359-5E54-8679-ADCF-E726D01FBCEF}" dt="2022-11-08T02:56:11.664" v="44" actId="20577"/>
          <ac:spMkLst>
            <pc:docMk/>
            <pc:sldMk cId="2060471355" sldId="316"/>
            <ac:spMk id="2" creationId="{43B09305-8B92-A382-C1C8-AF7CDC0848B1}"/>
          </ac:spMkLst>
        </pc:spChg>
      </pc:sldChg>
      <pc:sldChg chg="addSp modSp new">
        <pc:chgData name="Jananie Segar" userId="S::jananie@eng.jfn.ac.lk::2c8d0b06-274d-4762-991b-b9fc77c6e662" providerId="AD" clId="Web-{FF14C359-5E54-8679-ADCF-E726D01FBCEF}" dt="2022-11-08T02:57:19.493" v="49" actId="1076"/>
        <pc:sldMkLst>
          <pc:docMk/>
          <pc:sldMk cId="3622427723" sldId="317"/>
        </pc:sldMkLst>
        <pc:picChg chg="add mod">
          <ac:chgData name="Jananie Segar" userId="S::jananie@eng.jfn.ac.lk::2c8d0b06-274d-4762-991b-b9fc77c6e662" providerId="AD" clId="Web-{FF14C359-5E54-8679-ADCF-E726D01FBCEF}" dt="2022-11-08T02:57:19.493" v="49" actId="1076"/>
          <ac:picMkLst>
            <pc:docMk/>
            <pc:sldMk cId="3622427723" sldId="317"/>
            <ac:picMk id="2" creationId="{F4C8FD50-586A-24CC-AC14-CF6B3A9DAC9D}"/>
          </ac:picMkLst>
        </pc:picChg>
      </pc:sldChg>
    </pc:docChg>
  </pc:docChgLst>
  <pc:docChgLst>
    <pc:chgData name="Jananie Segar" userId="S::jananie@eng.jfn.ac.lk::2c8d0b06-274d-4762-991b-b9fc77c6e662" providerId="AD" clId="Web-{C7EFFA79-D84F-D9DF-114E-9BF6B92E5C4D}"/>
    <pc:docChg chg="addSld modSld addMainMaster delMainMaster">
      <pc:chgData name="Jananie Segar" userId="S::jananie@eng.jfn.ac.lk::2c8d0b06-274d-4762-991b-b9fc77c6e662" providerId="AD" clId="Web-{C7EFFA79-D84F-D9DF-114E-9BF6B92E5C4D}" dt="2022-10-12T04:47:53.582" v="575" actId="20577"/>
      <pc:docMkLst>
        <pc:docMk/>
      </pc:docMkLst>
      <pc:sldChg chg="addSp modSp mod modClrScheme chgLayout">
        <pc:chgData name="Jananie Segar" userId="S::jananie@eng.jfn.ac.lk::2c8d0b06-274d-4762-991b-b9fc77c6e662" providerId="AD" clId="Web-{C7EFFA79-D84F-D9DF-114E-9BF6B92E5C4D}" dt="2022-10-12T03:56:58.665" v="54"/>
        <pc:sldMkLst>
          <pc:docMk/>
          <pc:sldMk cId="0" sldId="256"/>
        </pc:sldMkLst>
        <pc:spChg chg="add mod">
          <ac:chgData name="Jananie Segar" userId="S::jananie@eng.jfn.ac.lk::2c8d0b06-274d-4762-991b-b9fc77c6e662" providerId="AD" clId="Web-{C7EFFA79-D84F-D9DF-114E-9BF6B92E5C4D}" dt="2022-10-12T03:55:06.209" v="16"/>
          <ac:spMkLst>
            <pc:docMk/>
            <pc:sldMk cId="0" sldId="256"/>
            <ac:spMk id="2" creationId="{630B1931-C263-2812-4B3C-2E7394B81665}"/>
          </ac:spMkLst>
        </pc:spChg>
        <pc:spChg chg="add mod">
          <ac:chgData name="Jananie Segar" userId="S::jananie@eng.jfn.ac.lk::2c8d0b06-274d-4762-991b-b9fc77c6e662" providerId="AD" clId="Web-{C7EFFA79-D84F-D9DF-114E-9BF6B92E5C4D}" dt="2022-10-12T03:55:06.193" v="14"/>
          <ac:spMkLst>
            <pc:docMk/>
            <pc:sldMk cId="0" sldId="256"/>
            <ac:spMk id="3" creationId="{1DAA64BC-03AA-71AF-518F-8DF7EB1118BA}"/>
          </ac:spMkLst>
        </pc:spChg>
        <pc:spChg chg="add mod">
          <ac:chgData name="Jananie Segar" userId="S::jananie@eng.jfn.ac.lk::2c8d0b06-274d-4762-991b-b9fc77c6e662" providerId="AD" clId="Web-{C7EFFA79-D84F-D9DF-114E-9BF6B92E5C4D}" dt="2022-10-12T03:56:58.665" v="54"/>
          <ac:spMkLst>
            <pc:docMk/>
            <pc:sldMk cId="0" sldId="256"/>
            <ac:spMk id="4" creationId="{403597C0-3623-EDC8-BAA9-1F8FBEDFB51E}"/>
          </ac:spMkLst>
        </pc:spChg>
        <pc:spChg chg="add mod">
          <ac:chgData name="Jananie Segar" userId="S::jananie@eng.jfn.ac.lk::2c8d0b06-274d-4762-991b-b9fc77c6e662" providerId="AD" clId="Web-{C7EFFA79-D84F-D9DF-114E-9BF6B92E5C4D}" dt="2022-10-12T03:56:54.602" v="53" actId="14100"/>
          <ac:spMkLst>
            <pc:docMk/>
            <pc:sldMk cId="0" sldId="256"/>
            <ac:spMk id="5" creationId="{E821F24D-90BC-18C0-6007-F7437C1FBFA6}"/>
          </ac:spMkLst>
        </pc:spChg>
      </pc:sldChg>
      <pc:sldChg chg="modSp mod modClrScheme chgLayout">
        <pc:chgData name="Jananie Segar" userId="S::jananie@eng.jfn.ac.lk::2c8d0b06-274d-4762-991b-b9fc77c6e662" providerId="AD" clId="Web-{C7EFFA79-D84F-D9DF-114E-9BF6B92E5C4D}" dt="2022-10-12T03:58:15.370" v="65" actId="14100"/>
        <pc:sldMkLst>
          <pc:docMk/>
          <pc:sldMk cId="0" sldId="257"/>
        </pc:sldMkLst>
        <pc:spChg chg="mod">
          <ac:chgData name="Jananie Segar" userId="S::jananie@eng.jfn.ac.lk::2c8d0b06-274d-4762-991b-b9fc77c6e662" providerId="AD" clId="Web-{C7EFFA79-D84F-D9DF-114E-9BF6B92E5C4D}" dt="2022-10-12T03:57:24.572" v="58" actId="1076"/>
          <ac:spMkLst>
            <pc:docMk/>
            <pc:sldMk cId="0" sldId="257"/>
            <ac:spMk id="4097" creationId="{700CB86F-7DE9-07C3-3C25-5390B1995A55}"/>
          </ac:spMkLst>
        </pc:spChg>
        <pc:spChg chg="mod">
          <ac:chgData name="Jananie Segar" userId="S::jananie@eng.jfn.ac.lk::2c8d0b06-274d-4762-991b-b9fc77c6e662" providerId="AD" clId="Web-{C7EFFA79-D84F-D9DF-114E-9BF6B92E5C4D}" dt="2022-10-12T03:58:15.370" v="65" actId="14100"/>
          <ac:spMkLst>
            <pc:docMk/>
            <pc:sldMk cId="0" sldId="257"/>
            <ac:spMk id="4098" creationId="{03397AFC-71B7-F210-40F6-89876255051A}"/>
          </ac:spMkLst>
        </pc:spChg>
        <pc:picChg chg="mod">
          <ac:chgData name="Jananie Segar" userId="S::jananie@eng.jfn.ac.lk::2c8d0b06-274d-4762-991b-b9fc77c6e662" providerId="AD" clId="Web-{C7EFFA79-D84F-D9DF-114E-9BF6B92E5C4D}" dt="2022-10-12T03:58:03.651" v="61" actId="1076"/>
          <ac:picMkLst>
            <pc:docMk/>
            <pc:sldMk cId="0" sldId="257"/>
            <ac:picMk id="4099" creationId="{9E7CD357-3A31-58EB-F8D6-BA41D79A435F}"/>
          </ac:picMkLst>
        </pc:picChg>
      </pc:sldChg>
      <pc:sldChg chg="delSp modSp mod modClrScheme delAnim chgLayout">
        <pc:chgData name="Jananie Segar" userId="S::jananie@eng.jfn.ac.lk::2c8d0b06-274d-4762-991b-b9fc77c6e662" providerId="AD" clId="Web-{C7EFFA79-D84F-D9DF-114E-9BF6B92E5C4D}" dt="2022-10-12T04:03:24.221" v="110" actId="20577"/>
        <pc:sldMkLst>
          <pc:docMk/>
          <pc:sldMk cId="0" sldId="258"/>
        </pc:sldMkLst>
        <pc:spChg chg="mod">
          <ac:chgData name="Jananie Segar" userId="S::jananie@eng.jfn.ac.lk::2c8d0b06-274d-4762-991b-b9fc77c6e662" providerId="AD" clId="Web-{C7EFFA79-D84F-D9DF-114E-9BF6B92E5C4D}" dt="2022-10-12T04:01:22.890" v="68" actId="20577"/>
          <ac:spMkLst>
            <pc:docMk/>
            <pc:sldMk cId="0" sldId="258"/>
            <ac:spMk id="5121" creationId="{9089DCEC-3BDD-CB78-67AF-EF1FC8C7BEAD}"/>
          </ac:spMkLst>
        </pc:spChg>
        <pc:spChg chg="mod">
          <ac:chgData name="Jananie Segar" userId="S::jananie@eng.jfn.ac.lk::2c8d0b06-274d-4762-991b-b9fc77c6e662" providerId="AD" clId="Web-{C7EFFA79-D84F-D9DF-114E-9BF6B92E5C4D}" dt="2022-10-12T04:03:24.221" v="110" actId="20577"/>
          <ac:spMkLst>
            <pc:docMk/>
            <pc:sldMk cId="0" sldId="258"/>
            <ac:spMk id="5122" creationId="{3F11EE3D-1A79-3A8E-B48C-18019F183EAD}"/>
          </ac:spMkLst>
        </pc:spChg>
        <pc:spChg chg="del">
          <ac:chgData name="Jananie Segar" userId="S::jananie@eng.jfn.ac.lk::2c8d0b06-274d-4762-991b-b9fc77c6e662" providerId="AD" clId="Web-{C7EFFA79-D84F-D9DF-114E-9BF6B92E5C4D}" dt="2022-10-12T04:02:04.844" v="74"/>
          <ac:spMkLst>
            <pc:docMk/>
            <pc:sldMk cId="0" sldId="258"/>
            <ac:spMk id="5123" creationId="{DA6862A2-844D-9EAD-ED7A-A148F8D4AE3D}"/>
          </ac:spMkLst>
        </pc:spChg>
        <pc:spChg chg="mod">
          <ac:chgData name="Jananie Segar" userId="S::jananie@eng.jfn.ac.lk::2c8d0b06-274d-4762-991b-b9fc77c6e662" providerId="AD" clId="Web-{C7EFFA79-D84F-D9DF-114E-9BF6B92E5C4D}" dt="2022-10-12T04:02:14.172" v="76" actId="20577"/>
          <ac:spMkLst>
            <pc:docMk/>
            <pc:sldMk cId="0" sldId="258"/>
            <ac:spMk id="5124" creationId="{808A057F-50A6-20B5-7EDC-781DB3569E2D}"/>
          </ac:spMkLst>
        </pc:spChg>
        <pc:spChg chg="del">
          <ac:chgData name="Jananie Segar" userId="S::jananie@eng.jfn.ac.lk::2c8d0b06-274d-4762-991b-b9fc77c6e662" providerId="AD" clId="Web-{C7EFFA79-D84F-D9DF-114E-9BF6B92E5C4D}" dt="2022-10-12T04:01:43.375" v="72"/>
          <ac:spMkLst>
            <pc:docMk/>
            <pc:sldMk cId="0" sldId="258"/>
            <ac:spMk id="5125" creationId="{BB2D1CF4-5587-C751-2BD2-1ABB96076B17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04:08.175" v="115" actId="20577"/>
        <pc:sldMkLst>
          <pc:docMk/>
          <pc:sldMk cId="0" sldId="259"/>
        </pc:sldMkLst>
        <pc:spChg chg="mod">
          <ac:chgData name="Jananie Segar" userId="S::jananie@eng.jfn.ac.lk::2c8d0b06-274d-4762-991b-b9fc77c6e662" providerId="AD" clId="Web-{C7EFFA79-D84F-D9DF-114E-9BF6B92E5C4D}" dt="2022-10-12T04:04:08.175" v="115" actId="20577"/>
          <ac:spMkLst>
            <pc:docMk/>
            <pc:sldMk cId="0" sldId="259"/>
            <ac:spMk id="6147" creationId="{A9ADED74-E37C-2F0F-C54A-ABA40E6AF92F}"/>
          </ac:spMkLst>
        </pc:spChg>
        <pc:spChg chg="del">
          <ac:chgData name="Jananie Segar" userId="S::jananie@eng.jfn.ac.lk::2c8d0b06-274d-4762-991b-b9fc77c6e662" providerId="AD" clId="Web-{C7EFFA79-D84F-D9DF-114E-9BF6B92E5C4D}" dt="2022-10-12T04:03:53.534" v="111"/>
          <ac:spMkLst>
            <pc:docMk/>
            <pc:sldMk cId="0" sldId="259"/>
            <ac:spMk id="6148" creationId="{173FC58D-18AE-7A24-B25F-30CEEB33526D}"/>
          </ac:spMkLst>
        </pc:spChg>
      </pc:sldChg>
      <pc:sldChg chg="modSp mod modClrScheme chgLayout">
        <pc:chgData name="Jananie Segar" userId="S::jananie@eng.jfn.ac.lk::2c8d0b06-274d-4762-991b-b9fc77c6e662" providerId="AD" clId="Web-{C7EFFA79-D84F-D9DF-114E-9BF6B92E5C4D}" dt="2022-10-12T04:04:14.566" v="118" actId="20577"/>
        <pc:sldMkLst>
          <pc:docMk/>
          <pc:sldMk cId="0" sldId="260"/>
        </pc:sldMkLst>
        <pc:spChg chg="mod">
          <ac:chgData name="Jananie Segar" userId="S::jananie@eng.jfn.ac.lk::2c8d0b06-274d-4762-991b-b9fc77c6e662" providerId="AD" clId="Web-{C7EFFA79-D84F-D9DF-114E-9BF6B92E5C4D}" dt="2022-10-12T04:04:14.566" v="118" actId="20577"/>
          <ac:spMkLst>
            <pc:docMk/>
            <pc:sldMk cId="0" sldId="260"/>
            <ac:spMk id="7169" creationId="{0CFB0A5E-5D7B-A0D9-61AC-07CE736280B7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04:28.738" v="123"/>
        <pc:sldMkLst>
          <pc:docMk/>
          <pc:sldMk cId="0" sldId="261"/>
        </pc:sldMkLst>
        <pc:spChg chg="mod">
          <ac:chgData name="Jananie Segar" userId="S::jananie@eng.jfn.ac.lk::2c8d0b06-274d-4762-991b-b9fc77c6e662" providerId="AD" clId="Web-{C7EFFA79-D84F-D9DF-114E-9BF6B92E5C4D}" dt="2022-10-12T04:04:24.488" v="122" actId="20577"/>
          <ac:spMkLst>
            <pc:docMk/>
            <pc:sldMk cId="0" sldId="261"/>
            <ac:spMk id="8193" creationId="{EEC4EF4A-E186-6D4B-0500-9DD7AE635C88}"/>
          </ac:spMkLst>
        </pc:spChg>
        <pc:spChg chg="del">
          <ac:chgData name="Jananie Segar" userId="S::jananie@eng.jfn.ac.lk::2c8d0b06-274d-4762-991b-b9fc77c6e662" providerId="AD" clId="Web-{C7EFFA79-D84F-D9DF-114E-9BF6B92E5C4D}" dt="2022-10-12T04:04:28.738" v="123"/>
          <ac:spMkLst>
            <pc:docMk/>
            <pc:sldMk cId="0" sldId="261"/>
            <ac:spMk id="8195" creationId="{C73B0405-40F9-3B8A-48A0-ABDE18857C0D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06:36.163" v="151"/>
        <pc:sldMkLst>
          <pc:docMk/>
          <pc:sldMk cId="0" sldId="262"/>
        </pc:sldMkLst>
        <pc:spChg chg="mod">
          <ac:chgData name="Jananie Segar" userId="S::jananie@eng.jfn.ac.lk::2c8d0b06-274d-4762-991b-b9fc77c6e662" providerId="AD" clId="Web-{C7EFFA79-D84F-D9DF-114E-9BF6B92E5C4D}" dt="2022-10-12T04:04:38.488" v="126" actId="20577"/>
          <ac:spMkLst>
            <pc:docMk/>
            <pc:sldMk cId="0" sldId="262"/>
            <ac:spMk id="9217" creationId="{D282578E-0A07-A6FB-AE40-A1F357F8D6FF}"/>
          </ac:spMkLst>
        </pc:spChg>
        <pc:spChg chg="mod">
          <ac:chgData name="Jananie Segar" userId="S::jananie@eng.jfn.ac.lk::2c8d0b06-274d-4762-991b-b9fc77c6e662" providerId="AD" clId="Web-{C7EFFA79-D84F-D9DF-114E-9BF6B92E5C4D}" dt="2022-10-12T04:06:36.163" v="151"/>
          <ac:spMkLst>
            <pc:docMk/>
            <pc:sldMk cId="0" sldId="262"/>
            <ac:spMk id="9218" creationId="{5130E383-FB5D-FD7D-A9A3-CE41ED433FCD}"/>
          </ac:spMkLst>
        </pc:spChg>
        <pc:spChg chg="del">
          <ac:chgData name="Jananie Segar" userId="S::jananie@eng.jfn.ac.lk::2c8d0b06-274d-4762-991b-b9fc77c6e662" providerId="AD" clId="Web-{C7EFFA79-D84F-D9DF-114E-9BF6B92E5C4D}" dt="2022-10-12T04:04:44.129" v="127"/>
          <ac:spMkLst>
            <pc:docMk/>
            <pc:sldMk cId="0" sldId="262"/>
            <ac:spMk id="9219" creationId="{4415063B-F502-5D86-FE45-3C891C604EC4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05:02.926" v="132"/>
        <pc:sldMkLst>
          <pc:docMk/>
          <pc:sldMk cId="0" sldId="263"/>
        </pc:sldMkLst>
        <pc:spChg chg="mod">
          <ac:chgData name="Jananie Segar" userId="S::jananie@eng.jfn.ac.lk::2c8d0b06-274d-4762-991b-b9fc77c6e662" providerId="AD" clId="Web-{C7EFFA79-D84F-D9DF-114E-9BF6B92E5C4D}" dt="2022-10-12T04:05:01.348" v="131" actId="20577"/>
          <ac:spMkLst>
            <pc:docMk/>
            <pc:sldMk cId="0" sldId="263"/>
            <ac:spMk id="10241" creationId="{10E4D11C-7F80-A007-F632-C3C476C986FC}"/>
          </ac:spMkLst>
        </pc:spChg>
        <pc:spChg chg="del">
          <ac:chgData name="Jananie Segar" userId="S::jananie@eng.jfn.ac.lk::2c8d0b06-274d-4762-991b-b9fc77c6e662" providerId="AD" clId="Web-{C7EFFA79-D84F-D9DF-114E-9BF6B92E5C4D}" dt="2022-10-12T04:05:02.926" v="132"/>
          <ac:spMkLst>
            <pc:docMk/>
            <pc:sldMk cId="0" sldId="263"/>
            <ac:spMk id="10242" creationId="{985FFEB7-D1B3-F313-4FD3-0E9B899D74A5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05:30.411" v="136" actId="20577"/>
        <pc:sldMkLst>
          <pc:docMk/>
          <pc:sldMk cId="0" sldId="264"/>
        </pc:sldMkLst>
        <pc:spChg chg="mod">
          <ac:chgData name="Jananie Segar" userId="S::jananie@eng.jfn.ac.lk::2c8d0b06-274d-4762-991b-b9fc77c6e662" providerId="AD" clId="Web-{C7EFFA79-D84F-D9DF-114E-9BF6B92E5C4D}" dt="2022-10-12T04:05:30.411" v="136" actId="20577"/>
          <ac:spMkLst>
            <pc:docMk/>
            <pc:sldMk cId="0" sldId="264"/>
            <ac:spMk id="11265" creationId="{5954D17E-61F6-6275-3B5D-6378EB2D4CB7}"/>
          </ac:spMkLst>
        </pc:spChg>
        <pc:spChg chg="del">
          <ac:chgData name="Jananie Segar" userId="S::jananie@eng.jfn.ac.lk::2c8d0b06-274d-4762-991b-b9fc77c6e662" providerId="AD" clId="Web-{C7EFFA79-D84F-D9DF-114E-9BF6B92E5C4D}" dt="2022-10-12T04:05:24.396" v="133"/>
          <ac:spMkLst>
            <pc:docMk/>
            <pc:sldMk cId="0" sldId="264"/>
            <ac:spMk id="11267" creationId="{FD1AAA43-F6BA-E29B-41CF-62E5A9826444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06:48.585" v="152" actId="20577"/>
        <pc:sldMkLst>
          <pc:docMk/>
          <pc:sldMk cId="0" sldId="265"/>
        </pc:sldMkLst>
        <pc:spChg chg="mod">
          <ac:chgData name="Jananie Segar" userId="S::jananie@eng.jfn.ac.lk::2c8d0b06-274d-4762-991b-b9fc77c6e662" providerId="AD" clId="Web-{C7EFFA79-D84F-D9DF-114E-9BF6B92E5C4D}" dt="2022-10-12T04:05:39.662" v="140" actId="20577"/>
          <ac:spMkLst>
            <pc:docMk/>
            <pc:sldMk cId="0" sldId="265"/>
            <ac:spMk id="12289" creationId="{0B887D50-35F5-D781-8A79-6552DEAA437D}"/>
          </ac:spMkLst>
        </pc:spChg>
        <pc:spChg chg="mod">
          <ac:chgData name="Jananie Segar" userId="S::jananie@eng.jfn.ac.lk::2c8d0b06-274d-4762-991b-b9fc77c6e662" providerId="AD" clId="Web-{C7EFFA79-D84F-D9DF-114E-9BF6B92E5C4D}" dt="2022-10-12T04:06:48.585" v="152" actId="20577"/>
          <ac:spMkLst>
            <pc:docMk/>
            <pc:sldMk cId="0" sldId="265"/>
            <ac:spMk id="12290" creationId="{F6FD8418-125C-3BAF-997A-A5DFEC4C3B49}"/>
          </ac:spMkLst>
        </pc:spChg>
        <pc:spChg chg="del">
          <ac:chgData name="Jananie Segar" userId="S::jananie@eng.jfn.ac.lk::2c8d0b06-274d-4762-991b-b9fc77c6e662" providerId="AD" clId="Web-{C7EFFA79-D84F-D9DF-114E-9BF6B92E5C4D}" dt="2022-10-12T04:05:41.568" v="141"/>
          <ac:spMkLst>
            <pc:docMk/>
            <pc:sldMk cId="0" sldId="265"/>
            <ac:spMk id="12291" creationId="{751E1DD5-A850-33DC-987D-3E4C4BE79D9E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07:21.867" v="159" actId="20577"/>
        <pc:sldMkLst>
          <pc:docMk/>
          <pc:sldMk cId="0" sldId="266"/>
        </pc:sldMkLst>
        <pc:spChg chg="mod">
          <ac:chgData name="Jananie Segar" userId="S::jananie@eng.jfn.ac.lk::2c8d0b06-274d-4762-991b-b9fc77c6e662" providerId="AD" clId="Web-{C7EFFA79-D84F-D9DF-114E-9BF6B92E5C4D}" dt="2022-10-12T04:07:02.648" v="154" actId="20577"/>
          <ac:spMkLst>
            <pc:docMk/>
            <pc:sldMk cId="0" sldId="266"/>
            <ac:spMk id="13313" creationId="{6D2F0C7C-0610-7363-812A-FD65136DCBB9}"/>
          </ac:spMkLst>
        </pc:spChg>
        <pc:spChg chg="mod">
          <ac:chgData name="Jananie Segar" userId="S::jananie@eng.jfn.ac.lk::2c8d0b06-274d-4762-991b-b9fc77c6e662" providerId="AD" clId="Web-{C7EFFA79-D84F-D9DF-114E-9BF6B92E5C4D}" dt="2022-10-12T04:06:15.272" v="146" actId="20577"/>
          <ac:spMkLst>
            <pc:docMk/>
            <pc:sldMk cId="0" sldId="266"/>
            <ac:spMk id="13314" creationId="{53258B48-D890-3A92-BF14-18AF178C0022}"/>
          </ac:spMkLst>
        </pc:spChg>
        <pc:spChg chg="mod">
          <ac:chgData name="Jananie Segar" userId="S::jananie@eng.jfn.ac.lk::2c8d0b06-274d-4762-991b-b9fc77c6e662" providerId="AD" clId="Web-{C7EFFA79-D84F-D9DF-114E-9BF6B92E5C4D}" dt="2022-10-12T04:07:21.867" v="159" actId="20577"/>
          <ac:spMkLst>
            <pc:docMk/>
            <pc:sldMk cId="0" sldId="266"/>
            <ac:spMk id="13315" creationId="{B4DA8DBE-AB34-4E54-BEB6-6976B76CA9E6}"/>
          </ac:spMkLst>
        </pc:spChg>
        <pc:spChg chg="del mod">
          <ac:chgData name="Jananie Segar" userId="S::jananie@eng.jfn.ac.lk::2c8d0b06-274d-4762-991b-b9fc77c6e662" providerId="AD" clId="Web-{C7EFFA79-D84F-D9DF-114E-9BF6B92E5C4D}" dt="2022-10-12T04:06:09.584" v="143"/>
          <ac:spMkLst>
            <pc:docMk/>
            <pc:sldMk cId="0" sldId="266"/>
            <ac:spMk id="13316" creationId="{2C70492B-9449-D57A-D86B-A8D91731BC3F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09:35.355" v="195"/>
        <pc:sldMkLst>
          <pc:docMk/>
          <pc:sldMk cId="0" sldId="267"/>
        </pc:sldMkLst>
        <pc:spChg chg="mod">
          <ac:chgData name="Jananie Segar" userId="S::jananie@eng.jfn.ac.lk::2c8d0b06-274d-4762-991b-b9fc77c6e662" providerId="AD" clId="Web-{C7EFFA79-D84F-D9DF-114E-9BF6B92E5C4D}" dt="2022-10-12T04:06:26.881" v="149" actId="20577"/>
          <ac:spMkLst>
            <pc:docMk/>
            <pc:sldMk cId="0" sldId="267"/>
            <ac:spMk id="14337" creationId="{6314E8F7-B7C9-F336-AFD5-74BF2CAC01DD}"/>
          </ac:spMkLst>
        </pc:spChg>
        <pc:spChg chg="mod">
          <ac:chgData name="Jananie Segar" userId="S::jananie@eng.jfn.ac.lk::2c8d0b06-274d-4762-991b-b9fc77c6e662" providerId="AD" clId="Web-{C7EFFA79-D84F-D9DF-114E-9BF6B92E5C4D}" dt="2022-10-12T04:07:41.086" v="161"/>
          <ac:spMkLst>
            <pc:docMk/>
            <pc:sldMk cId="0" sldId="267"/>
            <ac:spMk id="14338" creationId="{FCABF188-D2BD-3EFC-4A07-DFB9E71DA359}"/>
          </ac:spMkLst>
        </pc:spChg>
        <pc:spChg chg="del">
          <ac:chgData name="Jananie Segar" userId="S::jananie@eng.jfn.ac.lk::2c8d0b06-274d-4762-991b-b9fc77c6e662" providerId="AD" clId="Web-{C7EFFA79-D84F-D9DF-114E-9BF6B92E5C4D}" dt="2022-10-12T04:09:35.355" v="195"/>
          <ac:spMkLst>
            <pc:docMk/>
            <pc:sldMk cId="0" sldId="267"/>
            <ac:spMk id="14339" creationId="{8E9A81CD-0E94-9AF7-3085-7F8A63896C41}"/>
          </ac:spMkLst>
        </pc:spChg>
      </pc:sldChg>
      <pc:sldChg chg="modSp mod modClrScheme chgLayout">
        <pc:chgData name="Jananie Segar" userId="S::jananie@eng.jfn.ac.lk::2c8d0b06-274d-4762-991b-b9fc77c6e662" providerId="AD" clId="Web-{C7EFFA79-D84F-D9DF-114E-9BF6B92E5C4D}" dt="2022-10-12T04:08:43.682" v="184" actId="1076"/>
        <pc:sldMkLst>
          <pc:docMk/>
          <pc:sldMk cId="0" sldId="268"/>
        </pc:sldMkLst>
        <pc:spChg chg="mod">
          <ac:chgData name="Jananie Segar" userId="S::jananie@eng.jfn.ac.lk::2c8d0b06-274d-4762-991b-b9fc77c6e662" providerId="AD" clId="Web-{C7EFFA79-D84F-D9DF-114E-9BF6B92E5C4D}" dt="2022-10-12T04:07:54.774" v="163" actId="20577"/>
          <ac:spMkLst>
            <pc:docMk/>
            <pc:sldMk cId="0" sldId="268"/>
            <ac:spMk id="15361" creationId="{61007077-F4B3-E3E2-4AB2-FD9C66F711B3}"/>
          </ac:spMkLst>
        </pc:spChg>
        <pc:spChg chg="mod">
          <ac:chgData name="Jananie Segar" userId="S::jananie@eng.jfn.ac.lk::2c8d0b06-274d-4762-991b-b9fc77c6e662" providerId="AD" clId="Web-{C7EFFA79-D84F-D9DF-114E-9BF6B92E5C4D}" dt="2022-10-12T04:08:43.682" v="184" actId="1076"/>
          <ac:spMkLst>
            <pc:docMk/>
            <pc:sldMk cId="0" sldId="268"/>
            <ac:spMk id="15362" creationId="{B3167750-291C-4307-7564-0C8D7F0D421F}"/>
          </ac:spMkLst>
        </pc:spChg>
        <pc:spChg chg="mod">
          <ac:chgData name="Jananie Segar" userId="S::jananie@eng.jfn.ac.lk::2c8d0b06-274d-4762-991b-b9fc77c6e662" providerId="AD" clId="Web-{C7EFFA79-D84F-D9DF-114E-9BF6B92E5C4D}" dt="2022-10-12T04:08:40.838" v="183" actId="20577"/>
          <ac:spMkLst>
            <pc:docMk/>
            <pc:sldMk cId="0" sldId="268"/>
            <ac:spMk id="15363" creationId="{89100BDC-ACED-0F7F-5907-494C2398EA00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09:54.777" v="196"/>
        <pc:sldMkLst>
          <pc:docMk/>
          <pc:sldMk cId="0" sldId="269"/>
        </pc:sldMkLst>
        <pc:spChg chg="mod">
          <ac:chgData name="Jananie Segar" userId="S::jananie@eng.jfn.ac.lk::2c8d0b06-274d-4762-991b-b9fc77c6e662" providerId="AD" clId="Web-{C7EFFA79-D84F-D9DF-114E-9BF6B92E5C4D}" dt="2022-10-12T04:08:57.244" v="187" actId="20577"/>
          <ac:spMkLst>
            <pc:docMk/>
            <pc:sldMk cId="0" sldId="269"/>
            <ac:spMk id="16385" creationId="{4A4A9630-F284-6A31-7299-D6E973964F29}"/>
          </ac:spMkLst>
        </pc:spChg>
        <pc:spChg chg="mod">
          <ac:chgData name="Jananie Segar" userId="S::jananie@eng.jfn.ac.lk::2c8d0b06-274d-4762-991b-b9fc77c6e662" providerId="AD" clId="Web-{C7EFFA79-D84F-D9DF-114E-9BF6B92E5C4D}" dt="2022-10-12T04:09:03.963" v="189"/>
          <ac:spMkLst>
            <pc:docMk/>
            <pc:sldMk cId="0" sldId="269"/>
            <ac:spMk id="16386" creationId="{685A6F7F-1E76-D464-E3A0-66B084F74DF6}"/>
          </ac:spMkLst>
        </pc:spChg>
        <pc:spChg chg="del">
          <ac:chgData name="Jananie Segar" userId="S::jananie@eng.jfn.ac.lk::2c8d0b06-274d-4762-991b-b9fc77c6e662" providerId="AD" clId="Web-{C7EFFA79-D84F-D9DF-114E-9BF6B92E5C4D}" dt="2022-10-12T04:09:54.777" v="196"/>
          <ac:spMkLst>
            <pc:docMk/>
            <pc:sldMk cId="0" sldId="269"/>
            <ac:spMk id="16389" creationId="{8FCADC5A-C82C-E278-557F-156263AB07B7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0:00.105" v="197"/>
        <pc:sldMkLst>
          <pc:docMk/>
          <pc:sldMk cId="0" sldId="270"/>
        </pc:sldMkLst>
        <pc:spChg chg="mod">
          <ac:chgData name="Jananie Segar" userId="S::jananie@eng.jfn.ac.lk::2c8d0b06-274d-4762-991b-b9fc77c6e662" providerId="AD" clId="Web-{C7EFFA79-D84F-D9DF-114E-9BF6B92E5C4D}" dt="2022-10-12T04:09:13.120" v="192" actId="20577"/>
          <ac:spMkLst>
            <pc:docMk/>
            <pc:sldMk cId="0" sldId="270"/>
            <ac:spMk id="17409" creationId="{CBA45131-2D60-982C-ECAD-1093195331B3}"/>
          </ac:spMkLst>
        </pc:spChg>
        <pc:spChg chg="mod">
          <ac:chgData name="Jananie Segar" userId="S::jananie@eng.jfn.ac.lk::2c8d0b06-274d-4762-991b-b9fc77c6e662" providerId="AD" clId="Web-{C7EFFA79-D84F-D9DF-114E-9BF6B92E5C4D}" dt="2022-10-12T04:09:17.636" v="194"/>
          <ac:spMkLst>
            <pc:docMk/>
            <pc:sldMk cId="0" sldId="270"/>
            <ac:spMk id="17410" creationId="{45B47EC7-C8D5-FF51-B924-FFBD0E773649}"/>
          </ac:spMkLst>
        </pc:spChg>
        <pc:spChg chg="del">
          <ac:chgData name="Jananie Segar" userId="S::jananie@eng.jfn.ac.lk::2c8d0b06-274d-4762-991b-b9fc77c6e662" providerId="AD" clId="Web-{C7EFFA79-D84F-D9DF-114E-9BF6B92E5C4D}" dt="2022-10-12T04:10:00.105" v="197"/>
          <ac:spMkLst>
            <pc:docMk/>
            <pc:sldMk cId="0" sldId="270"/>
            <ac:spMk id="17411" creationId="{7198729A-D197-0925-90E1-8085690212F1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0:12.918" v="201" actId="1076"/>
        <pc:sldMkLst>
          <pc:docMk/>
          <pc:sldMk cId="0" sldId="271"/>
        </pc:sldMkLst>
        <pc:spChg chg="del">
          <ac:chgData name="Jananie Segar" userId="S::jananie@eng.jfn.ac.lk::2c8d0b06-274d-4762-991b-b9fc77c6e662" providerId="AD" clId="Web-{C7EFFA79-D84F-D9DF-114E-9BF6B92E5C4D}" dt="2022-10-12T04:10:07.059" v="198"/>
          <ac:spMkLst>
            <pc:docMk/>
            <pc:sldMk cId="0" sldId="271"/>
            <ac:spMk id="18435" creationId="{65AAA66E-925F-2777-B250-ADA819994D50}"/>
          </ac:spMkLst>
        </pc:spChg>
        <pc:picChg chg="mod">
          <ac:chgData name="Jananie Segar" userId="S::jananie@eng.jfn.ac.lk::2c8d0b06-274d-4762-991b-b9fc77c6e662" providerId="AD" clId="Web-{C7EFFA79-D84F-D9DF-114E-9BF6B92E5C4D}" dt="2022-10-12T04:10:12.918" v="201" actId="1076"/>
          <ac:picMkLst>
            <pc:docMk/>
            <pc:sldMk cId="0" sldId="271"/>
            <ac:picMk id="18436" creationId="{1AD5C7BC-C841-1C14-E839-6A3A6DE3FE2F}"/>
          </ac:picMkLst>
        </pc:pic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0:50.278" v="208" actId="1076"/>
        <pc:sldMkLst>
          <pc:docMk/>
          <pc:sldMk cId="0" sldId="272"/>
        </pc:sldMkLst>
        <pc:spChg chg="mod">
          <ac:chgData name="Jananie Segar" userId="S::jananie@eng.jfn.ac.lk::2c8d0b06-274d-4762-991b-b9fc77c6e662" providerId="AD" clId="Web-{C7EFFA79-D84F-D9DF-114E-9BF6B92E5C4D}" dt="2022-10-12T04:10:36.903" v="205" actId="20577"/>
          <ac:spMkLst>
            <pc:docMk/>
            <pc:sldMk cId="0" sldId="272"/>
            <ac:spMk id="19457" creationId="{FE5FAA79-E838-1EC4-6E99-B2611880B452}"/>
          </ac:spMkLst>
        </pc:spChg>
        <pc:spChg chg="mod">
          <ac:chgData name="Jananie Segar" userId="S::jananie@eng.jfn.ac.lk::2c8d0b06-274d-4762-991b-b9fc77c6e662" providerId="AD" clId="Web-{C7EFFA79-D84F-D9DF-114E-9BF6B92E5C4D}" dt="2022-10-12T04:10:46.106" v="207"/>
          <ac:spMkLst>
            <pc:docMk/>
            <pc:sldMk cId="0" sldId="272"/>
            <ac:spMk id="19458" creationId="{369C7D62-69D7-ED18-477C-5F7CEEBF8A7C}"/>
          </ac:spMkLst>
        </pc:spChg>
        <pc:spChg chg="mod">
          <ac:chgData name="Jananie Segar" userId="S::jananie@eng.jfn.ac.lk::2c8d0b06-274d-4762-991b-b9fc77c6e662" providerId="AD" clId="Web-{C7EFFA79-D84F-D9DF-114E-9BF6B92E5C4D}" dt="2022-10-12T04:10:50.278" v="208" actId="1076"/>
          <ac:spMkLst>
            <pc:docMk/>
            <pc:sldMk cId="0" sldId="272"/>
            <ac:spMk id="19460" creationId="{B7305363-2CBC-532B-ECF6-6B44ED587397}"/>
          </ac:spMkLst>
        </pc:spChg>
        <pc:spChg chg="del">
          <ac:chgData name="Jananie Segar" userId="S::jananie@eng.jfn.ac.lk::2c8d0b06-274d-4762-991b-b9fc77c6e662" providerId="AD" clId="Web-{C7EFFA79-D84F-D9DF-114E-9BF6B92E5C4D}" dt="2022-10-12T04:10:23.762" v="202"/>
          <ac:spMkLst>
            <pc:docMk/>
            <pc:sldMk cId="0" sldId="272"/>
            <ac:spMk id="19461" creationId="{56865299-1967-242A-A5AC-F27D540CD2FD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1:12.951" v="213" actId="20577"/>
        <pc:sldMkLst>
          <pc:docMk/>
          <pc:sldMk cId="0" sldId="273"/>
        </pc:sldMkLst>
        <pc:spChg chg="mod">
          <ac:chgData name="Jananie Segar" userId="S::jananie@eng.jfn.ac.lk::2c8d0b06-274d-4762-991b-b9fc77c6e662" providerId="AD" clId="Web-{C7EFFA79-D84F-D9DF-114E-9BF6B92E5C4D}" dt="2022-10-12T04:11:12.951" v="213" actId="20577"/>
          <ac:spMkLst>
            <pc:docMk/>
            <pc:sldMk cId="0" sldId="273"/>
            <ac:spMk id="20481" creationId="{70503E42-3B0C-C2E3-0016-3CE50E9796FB}"/>
          </ac:spMkLst>
        </pc:spChg>
        <pc:spChg chg="del">
          <ac:chgData name="Jananie Segar" userId="S::jananie@eng.jfn.ac.lk::2c8d0b06-274d-4762-991b-b9fc77c6e662" providerId="AD" clId="Web-{C7EFFA79-D84F-D9DF-114E-9BF6B92E5C4D}" dt="2022-10-12T04:11:02.794" v="209"/>
          <ac:spMkLst>
            <pc:docMk/>
            <pc:sldMk cId="0" sldId="273"/>
            <ac:spMk id="20483" creationId="{D07A4E64-F95E-C540-4500-74AA57836FC1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2:29" v="230"/>
        <pc:sldMkLst>
          <pc:docMk/>
          <pc:sldMk cId="0" sldId="274"/>
        </pc:sldMkLst>
        <pc:spChg chg="mod">
          <ac:chgData name="Jananie Segar" userId="S::jananie@eng.jfn.ac.lk::2c8d0b06-274d-4762-991b-b9fc77c6e662" providerId="AD" clId="Web-{C7EFFA79-D84F-D9DF-114E-9BF6B92E5C4D}" dt="2022-10-12T04:11:29.154" v="219" actId="20577"/>
          <ac:spMkLst>
            <pc:docMk/>
            <pc:sldMk cId="0" sldId="274"/>
            <ac:spMk id="21505" creationId="{EA2D1C30-7008-0D41-8683-29DFA83AA7E3}"/>
          </ac:spMkLst>
        </pc:spChg>
        <pc:spChg chg="mod">
          <ac:chgData name="Jananie Segar" userId="S::jananie@eng.jfn.ac.lk::2c8d0b06-274d-4762-991b-b9fc77c6e662" providerId="AD" clId="Web-{C7EFFA79-D84F-D9DF-114E-9BF6B92E5C4D}" dt="2022-10-12T04:11:35.498" v="221"/>
          <ac:spMkLst>
            <pc:docMk/>
            <pc:sldMk cId="0" sldId="274"/>
            <ac:spMk id="21507" creationId="{DC72B1EF-5A5B-31B1-1A6A-7F9B734E2D63}"/>
          </ac:spMkLst>
        </pc:spChg>
        <pc:spChg chg="del">
          <ac:chgData name="Jananie Segar" userId="S::jananie@eng.jfn.ac.lk::2c8d0b06-274d-4762-991b-b9fc77c6e662" providerId="AD" clId="Web-{C7EFFA79-D84F-D9DF-114E-9BF6B92E5C4D}" dt="2022-10-12T04:12:29" v="230"/>
          <ac:spMkLst>
            <pc:docMk/>
            <pc:sldMk cId="0" sldId="274"/>
            <ac:spMk id="21508" creationId="{754E54FA-20A3-FB77-9E74-B972F3048138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2:32.109" v="231"/>
        <pc:sldMkLst>
          <pc:docMk/>
          <pc:sldMk cId="0" sldId="275"/>
        </pc:sldMkLst>
        <pc:spChg chg="mod">
          <ac:chgData name="Jananie Segar" userId="S::jananie@eng.jfn.ac.lk::2c8d0b06-274d-4762-991b-b9fc77c6e662" providerId="AD" clId="Web-{C7EFFA79-D84F-D9DF-114E-9BF6B92E5C4D}" dt="2022-10-12T04:12:03.233" v="224" actId="20577"/>
          <ac:spMkLst>
            <pc:docMk/>
            <pc:sldMk cId="0" sldId="275"/>
            <ac:spMk id="22529" creationId="{5BFB299B-43E9-2563-20F2-79CCE2A9BF86}"/>
          </ac:spMkLst>
        </pc:spChg>
        <pc:spChg chg="mod">
          <ac:chgData name="Jananie Segar" userId="S::jananie@eng.jfn.ac.lk::2c8d0b06-274d-4762-991b-b9fc77c6e662" providerId="AD" clId="Web-{C7EFFA79-D84F-D9DF-114E-9BF6B92E5C4D}" dt="2022-10-12T04:12:07.093" v="225" actId="20577"/>
          <ac:spMkLst>
            <pc:docMk/>
            <pc:sldMk cId="0" sldId="275"/>
            <ac:spMk id="22530" creationId="{0656F623-1339-7CD9-B3EB-E243D841DD1D}"/>
          </ac:spMkLst>
        </pc:spChg>
        <pc:spChg chg="del">
          <ac:chgData name="Jananie Segar" userId="S::jananie@eng.jfn.ac.lk::2c8d0b06-274d-4762-991b-b9fc77c6e662" providerId="AD" clId="Web-{C7EFFA79-D84F-D9DF-114E-9BF6B92E5C4D}" dt="2022-10-12T04:12:32.109" v="231"/>
          <ac:spMkLst>
            <pc:docMk/>
            <pc:sldMk cId="0" sldId="275"/>
            <ac:spMk id="22531" creationId="{64090866-C8FF-DCD0-9D77-854DF50EFC78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2:36.047" v="232"/>
        <pc:sldMkLst>
          <pc:docMk/>
          <pc:sldMk cId="0" sldId="276"/>
        </pc:sldMkLst>
        <pc:spChg chg="mod">
          <ac:chgData name="Jananie Segar" userId="S::jananie@eng.jfn.ac.lk::2c8d0b06-274d-4762-991b-b9fc77c6e662" providerId="AD" clId="Web-{C7EFFA79-D84F-D9DF-114E-9BF6B92E5C4D}" dt="2022-10-12T04:12:19.077" v="229" actId="20577"/>
          <ac:spMkLst>
            <pc:docMk/>
            <pc:sldMk cId="0" sldId="276"/>
            <ac:spMk id="23553" creationId="{D4C6038B-097C-0710-5082-85DF66D29BCD}"/>
          </ac:spMkLst>
        </pc:spChg>
        <pc:spChg chg="mod">
          <ac:chgData name="Jananie Segar" userId="S::jananie@eng.jfn.ac.lk::2c8d0b06-274d-4762-991b-b9fc77c6e662" providerId="AD" clId="Web-{C7EFFA79-D84F-D9DF-114E-9BF6B92E5C4D}" dt="2022-10-12T04:12:15.405" v="228" actId="20577"/>
          <ac:spMkLst>
            <pc:docMk/>
            <pc:sldMk cId="0" sldId="276"/>
            <ac:spMk id="23555" creationId="{72880F0B-0F69-E8D3-EA9C-828215D01A6A}"/>
          </ac:spMkLst>
        </pc:spChg>
        <pc:spChg chg="del">
          <ac:chgData name="Jananie Segar" userId="S::jananie@eng.jfn.ac.lk::2c8d0b06-274d-4762-991b-b9fc77c6e662" providerId="AD" clId="Web-{C7EFFA79-D84F-D9DF-114E-9BF6B92E5C4D}" dt="2022-10-12T04:12:36.047" v="232"/>
          <ac:spMkLst>
            <pc:docMk/>
            <pc:sldMk cId="0" sldId="276"/>
            <ac:spMk id="23561" creationId="{874C08AE-6CDA-CBE5-3B1E-5098280B9F15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2:49.906" v="237" actId="20577"/>
        <pc:sldMkLst>
          <pc:docMk/>
          <pc:sldMk cId="0" sldId="277"/>
        </pc:sldMkLst>
        <pc:spChg chg="mod">
          <ac:chgData name="Jananie Segar" userId="S::jananie@eng.jfn.ac.lk::2c8d0b06-274d-4762-991b-b9fc77c6e662" providerId="AD" clId="Web-{C7EFFA79-D84F-D9DF-114E-9BF6B92E5C4D}" dt="2022-10-12T04:12:46.562" v="236" actId="20577"/>
          <ac:spMkLst>
            <pc:docMk/>
            <pc:sldMk cId="0" sldId="277"/>
            <ac:spMk id="24577" creationId="{9AD0F762-3E2A-C40A-2CB1-FCBED3951414}"/>
          </ac:spMkLst>
        </pc:spChg>
        <pc:spChg chg="mod">
          <ac:chgData name="Jananie Segar" userId="S::jananie@eng.jfn.ac.lk::2c8d0b06-274d-4762-991b-b9fc77c6e662" providerId="AD" clId="Web-{C7EFFA79-D84F-D9DF-114E-9BF6B92E5C4D}" dt="2022-10-12T04:12:49.906" v="237" actId="20577"/>
          <ac:spMkLst>
            <pc:docMk/>
            <pc:sldMk cId="0" sldId="277"/>
            <ac:spMk id="24578" creationId="{1461368F-5505-A70E-B722-49AADD2648ED}"/>
          </ac:spMkLst>
        </pc:spChg>
        <pc:spChg chg="del">
          <ac:chgData name="Jananie Segar" userId="S::jananie@eng.jfn.ac.lk::2c8d0b06-274d-4762-991b-b9fc77c6e662" providerId="AD" clId="Web-{C7EFFA79-D84F-D9DF-114E-9BF6B92E5C4D}" dt="2022-10-12T04:12:39.640" v="233"/>
          <ac:spMkLst>
            <pc:docMk/>
            <pc:sldMk cId="0" sldId="277"/>
            <ac:spMk id="24579" creationId="{1A836F4C-E3F2-3D92-1B2E-B9B66AD9FA9B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3:08.876" v="242"/>
        <pc:sldMkLst>
          <pc:docMk/>
          <pc:sldMk cId="0" sldId="278"/>
        </pc:sldMkLst>
        <pc:spChg chg="mod">
          <ac:chgData name="Jananie Segar" userId="S::jananie@eng.jfn.ac.lk::2c8d0b06-274d-4762-991b-b9fc77c6e662" providerId="AD" clId="Web-{C7EFFA79-D84F-D9DF-114E-9BF6B92E5C4D}" dt="2022-10-12T04:13:02.938" v="240" actId="20577"/>
          <ac:spMkLst>
            <pc:docMk/>
            <pc:sldMk cId="0" sldId="278"/>
            <ac:spMk id="25601" creationId="{E08D2E35-C8A1-3B46-3835-ECFE320CBFE0}"/>
          </ac:spMkLst>
        </pc:spChg>
        <pc:spChg chg="mod">
          <ac:chgData name="Jananie Segar" userId="S::jananie@eng.jfn.ac.lk::2c8d0b06-274d-4762-991b-b9fc77c6e662" providerId="AD" clId="Web-{C7EFFA79-D84F-D9DF-114E-9BF6B92E5C4D}" dt="2022-10-12T04:13:06.266" v="241" actId="20577"/>
          <ac:spMkLst>
            <pc:docMk/>
            <pc:sldMk cId="0" sldId="278"/>
            <ac:spMk id="25602" creationId="{45504462-1CB8-AC29-2F71-9A48B70777C2}"/>
          </ac:spMkLst>
        </pc:spChg>
        <pc:spChg chg="del">
          <ac:chgData name="Jananie Segar" userId="S::jananie@eng.jfn.ac.lk::2c8d0b06-274d-4762-991b-b9fc77c6e662" providerId="AD" clId="Web-{C7EFFA79-D84F-D9DF-114E-9BF6B92E5C4D}" dt="2022-10-12T04:13:08.876" v="242"/>
          <ac:spMkLst>
            <pc:docMk/>
            <pc:sldMk cId="0" sldId="278"/>
            <ac:spMk id="25603" creationId="{13E7CD73-E46C-ED94-9BFD-6D73D8B94024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3:25.095" v="246" actId="20577"/>
        <pc:sldMkLst>
          <pc:docMk/>
          <pc:sldMk cId="0" sldId="279"/>
        </pc:sldMkLst>
        <pc:spChg chg="mod">
          <ac:chgData name="Jananie Segar" userId="S::jananie@eng.jfn.ac.lk::2c8d0b06-274d-4762-991b-b9fc77c6e662" providerId="AD" clId="Web-{C7EFFA79-D84F-D9DF-114E-9BF6B92E5C4D}" dt="2022-10-12T04:13:25.095" v="246" actId="20577"/>
          <ac:spMkLst>
            <pc:docMk/>
            <pc:sldMk cId="0" sldId="279"/>
            <ac:spMk id="26625" creationId="{E6D06B34-D434-0F1D-712F-D599F9618599}"/>
          </ac:spMkLst>
        </pc:spChg>
        <pc:spChg chg="del">
          <ac:chgData name="Jananie Segar" userId="S::jananie@eng.jfn.ac.lk::2c8d0b06-274d-4762-991b-b9fc77c6e662" providerId="AD" clId="Web-{C7EFFA79-D84F-D9DF-114E-9BF6B92E5C4D}" dt="2022-10-12T04:13:19.235" v="243"/>
          <ac:spMkLst>
            <pc:docMk/>
            <pc:sldMk cId="0" sldId="279"/>
            <ac:spMk id="26627" creationId="{BC49D746-A24F-C6B6-8944-A43FEB26999E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3:35.892" v="250" actId="20577"/>
        <pc:sldMkLst>
          <pc:docMk/>
          <pc:sldMk cId="0" sldId="280"/>
        </pc:sldMkLst>
        <pc:spChg chg="mod">
          <ac:chgData name="Jananie Segar" userId="S::jananie@eng.jfn.ac.lk::2c8d0b06-274d-4762-991b-b9fc77c6e662" providerId="AD" clId="Web-{C7EFFA79-D84F-D9DF-114E-9BF6B92E5C4D}" dt="2022-10-12T04:13:35.892" v="250" actId="20577"/>
          <ac:spMkLst>
            <pc:docMk/>
            <pc:sldMk cId="0" sldId="280"/>
            <ac:spMk id="27649" creationId="{744481EB-FAA6-F2E4-786F-A080F6545EFD}"/>
          </ac:spMkLst>
        </pc:spChg>
        <pc:spChg chg="del">
          <ac:chgData name="Jananie Segar" userId="S::jananie@eng.jfn.ac.lk::2c8d0b06-274d-4762-991b-b9fc77c6e662" providerId="AD" clId="Web-{C7EFFA79-D84F-D9DF-114E-9BF6B92E5C4D}" dt="2022-10-12T04:13:29.501" v="247"/>
          <ac:spMkLst>
            <pc:docMk/>
            <pc:sldMk cId="0" sldId="280"/>
            <ac:spMk id="27651" creationId="{701C7CCB-0429-5607-1158-BAA4781A0B5D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3:51.986" v="255" actId="20577"/>
        <pc:sldMkLst>
          <pc:docMk/>
          <pc:sldMk cId="0" sldId="281"/>
        </pc:sldMkLst>
        <pc:spChg chg="mod">
          <ac:chgData name="Jananie Segar" userId="S::jananie@eng.jfn.ac.lk::2c8d0b06-274d-4762-991b-b9fc77c6e662" providerId="AD" clId="Web-{C7EFFA79-D84F-D9DF-114E-9BF6B92E5C4D}" dt="2022-10-12T04:13:47.439" v="254" actId="20577"/>
          <ac:spMkLst>
            <pc:docMk/>
            <pc:sldMk cId="0" sldId="281"/>
            <ac:spMk id="28673" creationId="{9A79B49D-9874-8EC5-826D-2C665607C5E6}"/>
          </ac:spMkLst>
        </pc:spChg>
        <pc:spChg chg="mod">
          <ac:chgData name="Jananie Segar" userId="S::jananie@eng.jfn.ac.lk::2c8d0b06-274d-4762-991b-b9fc77c6e662" providerId="AD" clId="Web-{C7EFFA79-D84F-D9DF-114E-9BF6B92E5C4D}" dt="2022-10-12T04:13:51.986" v="255" actId="20577"/>
          <ac:spMkLst>
            <pc:docMk/>
            <pc:sldMk cId="0" sldId="281"/>
            <ac:spMk id="28674" creationId="{4A470269-A7A6-A4F0-4B2E-EC0FE5D8B8DC}"/>
          </ac:spMkLst>
        </pc:spChg>
        <pc:spChg chg="del">
          <ac:chgData name="Jananie Segar" userId="S::jananie@eng.jfn.ac.lk::2c8d0b06-274d-4762-991b-b9fc77c6e662" providerId="AD" clId="Web-{C7EFFA79-D84F-D9DF-114E-9BF6B92E5C4D}" dt="2022-10-12T04:13:40.111" v="251"/>
          <ac:spMkLst>
            <pc:docMk/>
            <pc:sldMk cId="0" sldId="281"/>
            <ac:spMk id="28675" creationId="{993E4DE6-1090-5423-60D3-22364FF3C522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4:10.486" v="261"/>
        <pc:sldMkLst>
          <pc:docMk/>
          <pc:sldMk cId="0" sldId="282"/>
        </pc:sldMkLst>
        <pc:spChg chg="mod">
          <ac:chgData name="Jananie Segar" userId="S::jananie@eng.jfn.ac.lk::2c8d0b06-274d-4762-991b-b9fc77c6e662" providerId="AD" clId="Web-{C7EFFA79-D84F-D9DF-114E-9BF6B92E5C4D}" dt="2022-10-12T04:14:05.767" v="259" actId="20577"/>
          <ac:spMkLst>
            <pc:docMk/>
            <pc:sldMk cId="0" sldId="282"/>
            <ac:spMk id="29697" creationId="{5141D63F-60A9-858A-06EF-2E274F435689}"/>
          </ac:spMkLst>
        </pc:spChg>
        <pc:spChg chg="mod">
          <ac:chgData name="Jananie Segar" userId="S::jananie@eng.jfn.ac.lk::2c8d0b06-274d-4762-991b-b9fc77c6e662" providerId="AD" clId="Web-{C7EFFA79-D84F-D9DF-114E-9BF6B92E5C4D}" dt="2022-10-12T04:14:10.486" v="261"/>
          <ac:spMkLst>
            <pc:docMk/>
            <pc:sldMk cId="0" sldId="282"/>
            <ac:spMk id="29698" creationId="{E0818AF9-8D36-EA4F-9925-D8977D0E93CB}"/>
          </ac:spMkLst>
        </pc:spChg>
        <pc:spChg chg="del">
          <ac:chgData name="Jananie Segar" userId="S::jananie@eng.jfn.ac.lk::2c8d0b06-274d-4762-991b-b9fc77c6e662" providerId="AD" clId="Web-{C7EFFA79-D84F-D9DF-114E-9BF6B92E5C4D}" dt="2022-10-12T04:13:57.095" v="256"/>
          <ac:spMkLst>
            <pc:docMk/>
            <pc:sldMk cId="0" sldId="282"/>
            <ac:spMk id="29699" creationId="{EA1FA6BB-8A9A-2C95-9FDA-73CAA3DEC410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4:20.815" v="265"/>
        <pc:sldMkLst>
          <pc:docMk/>
          <pc:sldMk cId="0" sldId="283"/>
        </pc:sldMkLst>
        <pc:spChg chg="mod">
          <ac:chgData name="Jananie Segar" userId="S::jananie@eng.jfn.ac.lk::2c8d0b06-274d-4762-991b-b9fc77c6e662" providerId="AD" clId="Web-{C7EFFA79-D84F-D9DF-114E-9BF6B92E5C4D}" dt="2022-10-12T04:14:17.424" v="264" actId="20577"/>
          <ac:spMkLst>
            <pc:docMk/>
            <pc:sldMk cId="0" sldId="283"/>
            <ac:spMk id="30721" creationId="{F38D3FD1-CF74-66C3-6823-BD75C71C14E8}"/>
          </ac:spMkLst>
        </pc:spChg>
        <pc:spChg chg="del">
          <ac:chgData name="Jananie Segar" userId="S::jananie@eng.jfn.ac.lk::2c8d0b06-274d-4762-991b-b9fc77c6e662" providerId="AD" clId="Web-{C7EFFA79-D84F-D9DF-114E-9BF6B92E5C4D}" dt="2022-10-12T04:14:20.815" v="265"/>
          <ac:spMkLst>
            <pc:docMk/>
            <pc:sldMk cId="0" sldId="283"/>
            <ac:spMk id="30723" creationId="{A661FBDB-DB2A-F091-FEF3-3C7E0BBAA717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4:57.644" v="270"/>
        <pc:sldMkLst>
          <pc:docMk/>
          <pc:sldMk cId="0" sldId="284"/>
        </pc:sldMkLst>
        <pc:spChg chg="mod">
          <ac:chgData name="Jananie Segar" userId="S::jananie@eng.jfn.ac.lk::2c8d0b06-274d-4762-991b-b9fc77c6e662" providerId="AD" clId="Web-{C7EFFA79-D84F-D9DF-114E-9BF6B92E5C4D}" dt="2022-10-12T04:14:49.440" v="268" actId="20577"/>
          <ac:spMkLst>
            <pc:docMk/>
            <pc:sldMk cId="0" sldId="284"/>
            <ac:spMk id="31745" creationId="{554FE278-640D-6D5F-A909-070304D2D376}"/>
          </ac:spMkLst>
        </pc:spChg>
        <pc:spChg chg="mod">
          <ac:chgData name="Jananie Segar" userId="S::jananie@eng.jfn.ac.lk::2c8d0b06-274d-4762-991b-b9fc77c6e662" providerId="AD" clId="Web-{C7EFFA79-D84F-D9DF-114E-9BF6B92E5C4D}" dt="2022-10-12T04:14:54.737" v="269" actId="20577"/>
          <ac:spMkLst>
            <pc:docMk/>
            <pc:sldMk cId="0" sldId="284"/>
            <ac:spMk id="31746" creationId="{916DC28A-3865-A116-50F2-D999C98646EC}"/>
          </ac:spMkLst>
        </pc:spChg>
        <pc:spChg chg="del">
          <ac:chgData name="Jananie Segar" userId="S::jananie@eng.jfn.ac.lk::2c8d0b06-274d-4762-991b-b9fc77c6e662" providerId="AD" clId="Web-{C7EFFA79-D84F-D9DF-114E-9BF6B92E5C4D}" dt="2022-10-12T04:14:57.644" v="270"/>
          <ac:spMkLst>
            <pc:docMk/>
            <pc:sldMk cId="0" sldId="284"/>
            <ac:spMk id="31747" creationId="{46BB825A-F7F7-E1B0-E490-E2785BAC07A2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5:12.972" v="275"/>
        <pc:sldMkLst>
          <pc:docMk/>
          <pc:sldMk cId="0" sldId="285"/>
        </pc:sldMkLst>
        <pc:spChg chg="mod">
          <ac:chgData name="Jananie Segar" userId="S::jananie@eng.jfn.ac.lk::2c8d0b06-274d-4762-991b-b9fc77c6e662" providerId="AD" clId="Web-{C7EFFA79-D84F-D9DF-114E-9BF6B92E5C4D}" dt="2022-10-12T04:15:06.410" v="273" actId="20577"/>
          <ac:spMkLst>
            <pc:docMk/>
            <pc:sldMk cId="0" sldId="285"/>
            <ac:spMk id="32769" creationId="{21814EB8-E3B6-77AA-BC8C-998D246CDA2B}"/>
          </ac:spMkLst>
        </pc:spChg>
        <pc:spChg chg="mod">
          <ac:chgData name="Jananie Segar" userId="S::jananie@eng.jfn.ac.lk::2c8d0b06-274d-4762-991b-b9fc77c6e662" providerId="AD" clId="Web-{C7EFFA79-D84F-D9DF-114E-9BF6B92E5C4D}" dt="2022-10-12T04:15:09.457" v="274" actId="20577"/>
          <ac:spMkLst>
            <pc:docMk/>
            <pc:sldMk cId="0" sldId="285"/>
            <ac:spMk id="32770" creationId="{1AB47770-AC48-655B-775A-335551218573}"/>
          </ac:spMkLst>
        </pc:spChg>
        <pc:spChg chg="del">
          <ac:chgData name="Jananie Segar" userId="S::jananie@eng.jfn.ac.lk::2c8d0b06-274d-4762-991b-b9fc77c6e662" providerId="AD" clId="Web-{C7EFFA79-D84F-D9DF-114E-9BF6B92E5C4D}" dt="2022-10-12T04:15:12.972" v="275"/>
          <ac:spMkLst>
            <pc:docMk/>
            <pc:sldMk cId="0" sldId="285"/>
            <ac:spMk id="32771" creationId="{7452D627-2114-A840-D968-528765A000B4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5:26.941" v="280"/>
        <pc:sldMkLst>
          <pc:docMk/>
          <pc:sldMk cId="0" sldId="286"/>
        </pc:sldMkLst>
        <pc:spChg chg="mod">
          <ac:chgData name="Jananie Segar" userId="S::jananie@eng.jfn.ac.lk::2c8d0b06-274d-4762-991b-b9fc77c6e662" providerId="AD" clId="Web-{C7EFFA79-D84F-D9DF-114E-9BF6B92E5C4D}" dt="2022-10-12T04:15:21.129" v="278" actId="20577"/>
          <ac:spMkLst>
            <pc:docMk/>
            <pc:sldMk cId="0" sldId="286"/>
            <ac:spMk id="33793" creationId="{7D3B2E0A-F578-0F48-D582-BE7A23C5CDCD}"/>
          </ac:spMkLst>
        </pc:spChg>
        <pc:spChg chg="mod">
          <ac:chgData name="Jananie Segar" userId="S::jananie@eng.jfn.ac.lk::2c8d0b06-274d-4762-991b-b9fc77c6e662" providerId="AD" clId="Web-{C7EFFA79-D84F-D9DF-114E-9BF6B92E5C4D}" dt="2022-10-12T04:15:23.957" v="279" actId="20577"/>
          <ac:spMkLst>
            <pc:docMk/>
            <pc:sldMk cId="0" sldId="286"/>
            <ac:spMk id="33794" creationId="{C4AB5886-463F-1C95-8B60-F0AA25FF653D}"/>
          </ac:spMkLst>
        </pc:spChg>
        <pc:spChg chg="del">
          <ac:chgData name="Jananie Segar" userId="S::jananie@eng.jfn.ac.lk::2c8d0b06-274d-4762-991b-b9fc77c6e662" providerId="AD" clId="Web-{C7EFFA79-D84F-D9DF-114E-9BF6B92E5C4D}" dt="2022-10-12T04:15:26.941" v="280"/>
          <ac:spMkLst>
            <pc:docMk/>
            <pc:sldMk cId="0" sldId="286"/>
            <ac:spMk id="33795" creationId="{DFFCE5A0-B3EF-1BA9-3426-1DA0723377F3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5:41.598" v="286"/>
        <pc:sldMkLst>
          <pc:docMk/>
          <pc:sldMk cId="0" sldId="287"/>
        </pc:sldMkLst>
        <pc:spChg chg="mod">
          <ac:chgData name="Jananie Segar" userId="S::jananie@eng.jfn.ac.lk::2c8d0b06-274d-4762-991b-b9fc77c6e662" providerId="AD" clId="Web-{C7EFFA79-D84F-D9DF-114E-9BF6B92E5C4D}" dt="2022-10-12T04:15:33.332" v="283" actId="20577"/>
          <ac:spMkLst>
            <pc:docMk/>
            <pc:sldMk cId="0" sldId="287"/>
            <ac:spMk id="34817" creationId="{747D76D2-BDDA-650E-22E6-417571BA6D06}"/>
          </ac:spMkLst>
        </pc:spChg>
        <pc:spChg chg="mod">
          <ac:chgData name="Jananie Segar" userId="S::jananie@eng.jfn.ac.lk::2c8d0b06-274d-4762-991b-b9fc77c6e662" providerId="AD" clId="Web-{C7EFFA79-D84F-D9DF-114E-9BF6B92E5C4D}" dt="2022-10-12T04:15:37.988" v="285"/>
          <ac:spMkLst>
            <pc:docMk/>
            <pc:sldMk cId="0" sldId="287"/>
            <ac:spMk id="34818" creationId="{B6C24FD9-071A-0183-CE25-B1F2F347BE49}"/>
          </ac:spMkLst>
        </pc:spChg>
        <pc:spChg chg="del">
          <ac:chgData name="Jananie Segar" userId="S::jananie@eng.jfn.ac.lk::2c8d0b06-274d-4762-991b-b9fc77c6e662" providerId="AD" clId="Web-{C7EFFA79-D84F-D9DF-114E-9BF6B92E5C4D}" dt="2022-10-12T04:15:41.598" v="286"/>
          <ac:spMkLst>
            <pc:docMk/>
            <pc:sldMk cId="0" sldId="287"/>
            <ac:spMk id="34819" creationId="{C290418D-1B5B-A07B-6711-A5CEEBD320B4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15:52.067" v="290"/>
        <pc:sldMkLst>
          <pc:docMk/>
          <pc:sldMk cId="0" sldId="288"/>
        </pc:sldMkLst>
        <pc:spChg chg="mod">
          <ac:chgData name="Jananie Segar" userId="S::jananie@eng.jfn.ac.lk::2c8d0b06-274d-4762-991b-b9fc77c6e662" providerId="AD" clId="Web-{C7EFFA79-D84F-D9DF-114E-9BF6B92E5C4D}" dt="2022-10-12T04:15:49.926" v="289" actId="20577"/>
          <ac:spMkLst>
            <pc:docMk/>
            <pc:sldMk cId="0" sldId="288"/>
            <ac:spMk id="35841" creationId="{96494EE5-2458-2C58-528C-A4EEA418129E}"/>
          </ac:spMkLst>
        </pc:spChg>
        <pc:spChg chg="del">
          <ac:chgData name="Jananie Segar" userId="S::jananie@eng.jfn.ac.lk::2c8d0b06-274d-4762-991b-b9fc77c6e662" providerId="AD" clId="Web-{C7EFFA79-D84F-D9DF-114E-9BF6B92E5C4D}" dt="2022-10-12T04:15:52.067" v="290"/>
          <ac:spMkLst>
            <pc:docMk/>
            <pc:sldMk cId="0" sldId="288"/>
            <ac:spMk id="35843" creationId="{02ADA96C-39B4-941D-450D-A71363FD3B54}"/>
          </ac:spMkLst>
        </pc:spChg>
      </pc:sldChg>
      <pc:sldChg chg="modSp mod modClrScheme chgLayout">
        <pc:chgData name="Jananie Segar" userId="S::jananie@eng.jfn.ac.lk::2c8d0b06-274d-4762-991b-b9fc77c6e662" providerId="AD" clId="Web-{C7EFFA79-D84F-D9DF-114E-9BF6B92E5C4D}" dt="2022-10-12T04:15:59.739" v="293" actId="1076"/>
        <pc:sldMkLst>
          <pc:docMk/>
          <pc:sldMk cId="0" sldId="289"/>
        </pc:sldMkLst>
        <pc:picChg chg="mod">
          <ac:chgData name="Jananie Segar" userId="S::jananie@eng.jfn.ac.lk::2c8d0b06-274d-4762-991b-b9fc77c6e662" providerId="AD" clId="Web-{C7EFFA79-D84F-D9DF-114E-9BF6B92E5C4D}" dt="2022-10-12T04:15:59.739" v="293" actId="1076"/>
          <ac:picMkLst>
            <pc:docMk/>
            <pc:sldMk cId="0" sldId="289"/>
            <ac:picMk id="36865" creationId="{C72485B3-E115-D858-F86E-ED2D0C03DEA6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16:04.708" v="295" actId="14100"/>
        <pc:sldMkLst>
          <pc:docMk/>
          <pc:sldMk cId="0" sldId="290"/>
        </pc:sldMkLst>
        <pc:picChg chg="mod">
          <ac:chgData name="Jananie Segar" userId="S::jananie@eng.jfn.ac.lk::2c8d0b06-274d-4762-991b-b9fc77c6e662" providerId="AD" clId="Web-{C7EFFA79-D84F-D9DF-114E-9BF6B92E5C4D}" dt="2022-10-12T04:16:04.708" v="295" actId="14100"/>
          <ac:picMkLst>
            <pc:docMk/>
            <pc:sldMk cId="0" sldId="290"/>
            <ac:picMk id="37889" creationId="{7B015BCE-C06C-F75A-2946-3E0DC50BC420}"/>
          </ac:picMkLst>
        </pc:picChg>
      </pc:sldChg>
      <pc:sldChg chg="mod modClrScheme chgLayout">
        <pc:chgData name="Jananie Segar" userId="S::jananie@eng.jfn.ac.lk::2c8d0b06-274d-4762-991b-b9fc77c6e662" providerId="AD" clId="Web-{C7EFFA79-D84F-D9DF-114E-9BF6B92E5C4D}" dt="2022-10-12T03:52:25.330" v="0"/>
        <pc:sldMkLst>
          <pc:docMk/>
          <pc:sldMk cId="0" sldId="291"/>
        </pc:sldMkLst>
      </pc:sldChg>
      <pc:sldChg chg="modSp mod modClrScheme chgLayout">
        <pc:chgData name="Jananie Segar" userId="S::jananie@eng.jfn.ac.lk::2c8d0b06-274d-4762-991b-b9fc77c6e662" providerId="AD" clId="Web-{C7EFFA79-D84F-D9DF-114E-9BF6B92E5C4D}" dt="2022-10-12T04:16:38.146" v="307" actId="1076"/>
        <pc:sldMkLst>
          <pc:docMk/>
          <pc:sldMk cId="0" sldId="292"/>
        </pc:sldMkLst>
        <pc:spChg chg="mod">
          <ac:chgData name="Jananie Segar" userId="S::jananie@eng.jfn.ac.lk::2c8d0b06-274d-4762-991b-b9fc77c6e662" providerId="AD" clId="Web-{C7EFFA79-D84F-D9DF-114E-9BF6B92E5C4D}" dt="2022-10-12T04:16:22.318" v="300" actId="20577"/>
          <ac:spMkLst>
            <pc:docMk/>
            <pc:sldMk cId="0" sldId="292"/>
            <ac:spMk id="39937" creationId="{A2CCDADD-50E5-AF29-B2C5-442233801CBB}"/>
          </ac:spMkLst>
        </pc:spChg>
        <pc:spChg chg="mod">
          <ac:chgData name="Jananie Segar" userId="S::jananie@eng.jfn.ac.lk::2c8d0b06-274d-4762-991b-b9fc77c6e662" providerId="AD" clId="Web-{C7EFFA79-D84F-D9DF-114E-9BF6B92E5C4D}" dt="2022-10-12T04:16:30.568" v="303" actId="20577"/>
          <ac:spMkLst>
            <pc:docMk/>
            <pc:sldMk cId="0" sldId="292"/>
            <ac:spMk id="39938" creationId="{3B9F7F5A-1667-AA92-19D2-A7BF8205F08A}"/>
          </ac:spMkLst>
        </pc:spChg>
        <pc:picChg chg="mod">
          <ac:chgData name="Jananie Segar" userId="S::jananie@eng.jfn.ac.lk::2c8d0b06-274d-4762-991b-b9fc77c6e662" providerId="AD" clId="Web-{C7EFFA79-D84F-D9DF-114E-9BF6B92E5C4D}" dt="2022-10-12T04:16:31.943" v="304" actId="1076"/>
          <ac:picMkLst>
            <pc:docMk/>
            <pc:sldMk cId="0" sldId="292"/>
            <ac:picMk id="39939" creationId="{80E39E16-BB2A-3297-ECAB-C247412F2C1D}"/>
          </ac:picMkLst>
        </pc:picChg>
        <pc:picChg chg="mod">
          <ac:chgData name="Jananie Segar" userId="S::jananie@eng.jfn.ac.lk::2c8d0b06-274d-4762-991b-b9fc77c6e662" providerId="AD" clId="Web-{C7EFFA79-D84F-D9DF-114E-9BF6B92E5C4D}" dt="2022-10-12T04:16:36.021" v="306" actId="1076"/>
          <ac:picMkLst>
            <pc:docMk/>
            <pc:sldMk cId="0" sldId="292"/>
            <ac:picMk id="39940" creationId="{1F350539-A367-F557-71F3-D0FC435C2480}"/>
          </ac:picMkLst>
        </pc:picChg>
        <pc:picChg chg="mod">
          <ac:chgData name="Jananie Segar" userId="S::jananie@eng.jfn.ac.lk::2c8d0b06-274d-4762-991b-b9fc77c6e662" providerId="AD" clId="Web-{C7EFFA79-D84F-D9DF-114E-9BF6B92E5C4D}" dt="2022-10-12T04:16:38.146" v="307" actId="1076"/>
          <ac:picMkLst>
            <pc:docMk/>
            <pc:sldMk cId="0" sldId="292"/>
            <ac:picMk id="39941" creationId="{43861CBB-DF55-FABD-309F-6F2DE0B790C0}"/>
          </ac:picMkLst>
        </pc:picChg>
        <pc:picChg chg="mod">
          <ac:chgData name="Jananie Segar" userId="S::jananie@eng.jfn.ac.lk::2c8d0b06-274d-4762-991b-b9fc77c6e662" providerId="AD" clId="Web-{C7EFFA79-D84F-D9DF-114E-9BF6B92E5C4D}" dt="2022-10-12T04:16:33.693" v="305" actId="1076"/>
          <ac:picMkLst>
            <pc:docMk/>
            <pc:sldMk cId="0" sldId="292"/>
            <ac:picMk id="39942" creationId="{AE36D3F3-10CC-24DD-1B0A-E854F0238A1E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17:01.272" v="314" actId="1076"/>
        <pc:sldMkLst>
          <pc:docMk/>
          <pc:sldMk cId="0" sldId="293"/>
        </pc:sldMkLst>
        <pc:spChg chg="mod">
          <ac:chgData name="Jananie Segar" userId="S::jananie@eng.jfn.ac.lk::2c8d0b06-274d-4762-991b-b9fc77c6e662" providerId="AD" clId="Web-{C7EFFA79-D84F-D9DF-114E-9BF6B92E5C4D}" dt="2022-10-12T04:16:50.615" v="310" actId="20577"/>
          <ac:spMkLst>
            <pc:docMk/>
            <pc:sldMk cId="0" sldId="293"/>
            <ac:spMk id="40961" creationId="{816252A6-E75E-0E94-4916-FC134047A557}"/>
          </ac:spMkLst>
        </pc:spChg>
        <pc:spChg chg="mod">
          <ac:chgData name="Jananie Segar" userId="S::jananie@eng.jfn.ac.lk::2c8d0b06-274d-4762-991b-b9fc77c6e662" providerId="AD" clId="Web-{C7EFFA79-D84F-D9DF-114E-9BF6B92E5C4D}" dt="2022-10-12T04:17:00.397" v="313" actId="20577"/>
          <ac:spMkLst>
            <pc:docMk/>
            <pc:sldMk cId="0" sldId="293"/>
            <ac:spMk id="40962" creationId="{FFFFAB80-0A50-AFEC-7CD2-1141F6CE996E}"/>
          </ac:spMkLst>
        </pc:spChg>
        <pc:picChg chg="mod">
          <ac:chgData name="Jananie Segar" userId="S::jananie@eng.jfn.ac.lk::2c8d0b06-274d-4762-991b-b9fc77c6e662" providerId="AD" clId="Web-{C7EFFA79-D84F-D9DF-114E-9BF6B92E5C4D}" dt="2022-10-12T04:17:01.272" v="314" actId="1076"/>
          <ac:picMkLst>
            <pc:docMk/>
            <pc:sldMk cId="0" sldId="293"/>
            <ac:picMk id="40963" creationId="{7AACF552-7A62-9E0A-F79F-C2E5F448905E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17:35.382" v="326" actId="1076"/>
        <pc:sldMkLst>
          <pc:docMk/>
          <pc:sldMk cId="0" sldId="294"/>
        </pc:sldMkLst>
        <pc:spChg chg="mod">
          <ac:chgData name="Jananie Segar" userId="S::jananie@eng.jfn.ac.lk::2c8d0b06-274d-4762-991b-b9fc77c6e662" providerId="AD" clId="Web-{C7EFFA79-D84F-D9DF-114E-9BF6B92E5C4D}" dt="2022-10-12T04:17:18.553" v="322"/>
          <ac:spMkLst>
            <pc:docMk/>
            <pc:sldMk cId="0" sldId="294"/>
            <ac:spMk id="41985" creationId="{004BAFDC-7394-CCC5-300B-96E20C16E0CC}"/>
          </ac:spMkLst>
        </pc:spChg>
        <pc:spChg chg="mod">
          <ac:chgData name="Jananie Segar" userId="S::jananie@eng.jfn.ac.lk::2c8d0b06-274d-4762-991b-b9fc77c6e662" providerId="AD" clId="Web-{C7EFFA79-D84F-D9DF-114E-9BF6B92E5C4D}" dt="2022-10-12T04:17:32.585" v="325"/>
          <ac:spMkLst>
            <pc:docMk/>
            <pc:sldMk cId="0" sldId="294"/>
            <ac:spMk id="41986" creationId="{65C7C97E-8E55-272E-5E81-6E71BB28A790}"/>
          </ac:spMkLst>
        </pc:spChg>
        <pc:picChg chg="mod">
          <ac:chgData name="Jananie Segar" userId="S::jananie@eng.jfn.ac.lk::2c8d0b06-274d-4762-991b-b9fc77c6e662" providerId="AD" clId="Web-{C7EFFA79-D84F-D9DF-114E-9BF6B92E5C4D}" dt="2022-10-12T04:17:35.382" v="326" actId="1076"/>
          <ac:picMkLst>
            <pc:docMk/>
            <pc:sldMk cId="0" sldId="294"/>
            <ac:picMk id="41987" creationId="{FE874C72-E8F6-09E2-6DC5-E963C9861E63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18:30.508" v="341" actId="14100"/>
        <pc:sldMkLst>
          <pc:docMk/>
          <pc:sldMk cId="0" sldId="295"/>
        </pc:sldMkLst>
        <pc:spChg chg="mod">
          <ac:chgData name="Jananie Segar" userId="S::jananie@eng.jfn.ac.lk::2c8d0b06-274d-4762-991b-b9fc77c6e662" providerId="AD" clId="Web-{C7EFFA79-D84F-D9DF-114E-9BF6B92E5C4D}" dt="2022-10-12T04:18:01.195" v="331"/>
          <ac:spMkLst>
            <pc:docMk/>
            <pc:sldMk cId="0" sldId="295"/>
            <ac:spMk id="43009" creationId="{FB0269B5-B19F-CD8D-2431-9EBAF3DEF460}"/>
          </ac:spMkLst>
        </pc:spChg>
        <pc:spChg chg="mod">
          <ac:chgData name="Jananie Segar" userId="S::jananie@eng.jfn.ac.lk::2c8d0b06-274d-4762-991b-b9fc77c6e662" providerId="AD" clId="Web-{C7EFFA79-D84F-D9DF-114E-9BF6B92E5C4D}" dt="2022-10-12T04:18:30.508" v="341" actId="14100"/>
          <ac:spMkLst>
            <pc:docMk/>
            <pc:sldMk cId="0" sldId="295"/>
            <ac:spMk id="43015" creationId="{8B4B830D-A8EA-7773-BEAF-C3CD72D03F86}"/>
          </ac:spMkLst>
        </pc:spChg>
        <pc:picChg chg="mod">
          <ac:chgData name="Jananie Segar" userId="S::jananie@eng.jfn.ac.lk::2c8d0b06-274d-4762-991b-b9fc77c6e662" providerId="AD" clId="Web-{C7EFFA79-D84F-D9DF-114E-9BF6B92E5C4D}" dt="2022-10-12T04:18:20.367" v="336" actId="1076"/>
          <ac:picMkLst>
            <pc:docMk/>
            <pc:sldMk cId="0" sldId="295"/>
            <ac:picMk id="43011" creationId="{7321B46A-A6BA-7006-DA20-B78FAF068818}"/>
          </ac:picMkLst>
        </pc:picChg>
        <pc:picChg chg="mod">
          <ac:chgData name="Jananie Segar" userId="S::jananie@eng.jfn.ac.lk::2c8d0b06-274d-4762-991b-b9fc77c6e662" providerId="AD" clId="Web-{C7EFFA79-D84F-D9DF-114E-9BF6B92E5C4D}" dt="2022-10-12T04:18:20.367" v="337" actId="1076"/>
          <ac:picMkLst>
            <pc:docMk/>
            <pc:sldMk cId="0" sldId="295"/>
            <ac:picMk id="43012" creationId="{7BD327A3-1531-DCEA-23F9-8CC8EFEFA395}"/>
          </ac:picMkLst>
        </pc:picChg>
        <pc:picChg chg="mod">
          <ac:chgData name="Jananie Segar" userId="S::jananie@eng.jfn.ac.lk::2c8d0b06-274d-4762-991b-b9fc77c6e662" providerId="AD" clId="Web-{C7EFFA79-D84F-D9DF-114E-9BF6B92E5C4D}" dt="2022-10-12T04:18:24.696" v="338" actId="1076"/>
          <ac:picMkLst>
            <pc:docMk/>
            <pc:sldMk cId="0" sldId="295"/>
            <ac:picMk id="43013" creationId="{AB6127B6-CCD0-6458-CAC0-C5A4F84C0014}"/>
          </ac:picMkLst>
        </pc:picChg>
        <pc:picChg chg="mod">
          <ac:chgData name="Jananie Segar" userId="S::jananie@eng.jfn.ac.lk::2c8d0b06-274d-4762-991b-b9fc77c6e662" providerId="AD" clId="Web-{C7EFFA79-D84F-D9DF-114E-9BF6B92E5C4D}" dt="2022-10-12T04:18:24.711" v="339" actId="1076"/>
          <ac:picMkLst>
            <pc:docMk/>
            <pc:sldMk cId="0" sldId="295"/>
            <ac:picMk id="43014" creationId="{1F8DC2F0-6E31-3103-FD67-6AD5791FEDD0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19:29.197" v="350" actId="20577"/>
        <pc:sldMkLst>
          <pc:docMk/>
          <pc:sldMk cId="0" sldId="296"/>
        </pc:sldMkLst>
        <pc:spChg chg="mod">
          <ac:chgData name="Jananie Segar" userId="S::jananie@eng.jfn.ac.lk::2c8d0b06-274d-4762-991b-b9fc77c6e662" providerId="AD" clId="Web-{C7EFFA79-D84F-D9DF-114E-9BF6B92E5C4D}" dt="2022-10-12T04:19:29.197" v="350" actId="20577"/>
          <ac:spMkLst>
            <pc:docMk/>
            <pc:sldMk cId="0" sldId="296"/>
            <ac:spMk id="44033" creationId="{8F5FB2FE-D836-A6FF-9C29-5ECCEAF5638B}"/>
          </ac:spMkLst>
        </pc:spChg>
        <pc:spChg chg="mod">
          <ac:chgData name="Jananie Segar" userId="S::jananie@eng.jfn.ac.lk::2c8d0b06-274d-4762-991b-b9fc77c6e662" providerId="AD" clId="Web-{C7EFFA79-D84F-D9DF-114E-9BF6B92E5C4D}" dt="2022-10-12T04:19:11.962" v="347"/>
          <ac:spMkLst>
            <pc:docMk/>
            <pc:sldMk cId="0" sldId="296"/>
            <ac:spMk id="44034" creationId="{F14F363F-57CD-BFAD-364B-3EF075019124}"/>
          </ac:spMkLst>
        </pc:spChg>
        <pc:picChg chg="mod">
          <ac:chgData name="Jananie Segar" userId="S::jananie@eng.jfn.ac.lk::2c8d0b06-274d-4762-991b-b9fc77c6e662" providerId="AD" clId="Web-{C7EFFA79-D84F-D9DF-114E-9BF6B92E5C4D}" dt="2022-10-12T04:19:20.416" v="348" actId="1076"/>
          <ac:picMkLst>
            <pc:docMk/>
            <pc:sldMk cId="0" sldId="296"/>
            <ac:picMk id="44035" creationId="{327BA1C3-D080-50CA-A008-A7C862B11F92}"/>
          </ac:picMkLst>
        </pc:picChg>
        <pc:picChg chg="mod">
          <ac:chgData name="Jananie Segar" userId="S::jananie@eng.jfn.ac.lk::2c8d0b06-274d-4762-991b-b9fc77c6e662" providerId="AD" clId="Web-{C7EFFA79-D84F-D9DF-114E-9BF6B92E5C4D}" dt="2022-10-12T04:19:24.228" v="349" actId="1076"/>
          <ac:picMkLst>
            <pc:docMk/>
            <pc:sldMk cId="0" sldId="296"/>
            <ac:picMk id="44036" creationId="{588842A9-E376-E58C-7B75-543135B97ACA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19:48.463" v="356" actId="1076"/>
        <pc:sldMkLst>
          <pc:docMk/>
          <pc:sldMk cId="0" sldId="297"/>
        </pc:sldMkLst>
        <pc:spChg chg="mod">
          <ac:chgData name="Jananie Segar" userId="S::jananie@eng.jfn.ac.lk::2c8d0b06-274d-4762-991b-b9fc77c6e662" providerId="AD" clId="Web-{C7EFFA79-D84F-D9DF-114E-9BF6B92E5C4D}" dt="2022-10-12T04:19:37.322" v="354" actId="20577"/>
          <ac:spMkLst>
            <pc:docMk/>
            <pc:sldMk cId="0" sldId="297"/>
            <ac:spMk id="45057" creationId="{A9A6C6D9-5631-B02E-4471-0291A5ED19C3}"/>
          </ac:spMkLst>
        </pc:spChg>
        <pc:picChg chg="mod">
          <ac:chgData name="Jananie Segar" userId="S::jananie@eng.jfn.ac.lk::2c8d0b06-274d-4762-991b-b9fc77c6e662" providerId="AD" clId="Web-{C7EFFA79-D84F-D9DF-114E-9BF6B92E5C4D}" dt="2022-10-12T04:19:48.432" v="355" actId="1076"/>
          <ac:picMkLst>
            <pc:docMk/>
            <pc:sldMk cId="0" sldId="297"/>
            <ac:picMk id="45058" creationId="{2A7AD2FA-9BE7-7FAB-4350-BC1969193B8C}"/>
          </ac:picMkLst>
        </pc:picChg>
        <pc:picChg chg="mod">
          <ac:chgData name="Jananie Segar" userId="S::jananie@eng.jfn.ac.lk::2c8d0b06-274d-4762-991b-b9fc77c6e662" providerId="AD" clId="Web-{C7EFFA79-D84F-D9DF-114E-9BF6B92E5C4D}" dt="2022-10-12T04:19:48.463" v="356" actId="1076"/>
          <ac:picMkLst>
            <pc:docMk/>
            <pc:sldMk cId="0" sldId="297"/>
            <ac:picMk id="45059" creationId="{85976D36-2598-806C-DE4E-E6EE2F2E144B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20:14.073" v="366" actId="1076"/>
        <pc:sldMkLst>
          <pc:docMk/>
          <pc:sldMk cId="0" sldId="298"/>
        </pc:sldMkLst>
        <pc:spChg chg="mod">
          <ac:chgData name="Jananie Segar" userId="S::jananie@eng.jfn.ac.lk::2c8d0b06-274d-4762-991b-b9fc77c6e662" providerId="AD" clId="Web-{C7EFFA79-D84F-D9DF-114E-9BF6B92E5C4D}" dt="2022-10-12T04:20:02.292" v="362"/>
          <ac:spMkLst>
            <pc:docMk/>
            <pc:sldMk cId="0" sldId="298"/>
            <ac:spMk id="46081" creationId="{AD425E5B-ECA1-830F-D5CD-1D2CC75026AC}"/>
          </ac:spMkLst>
        </pc:spChg>
        <pc:spChg chg="mod">
          <ac:chgData name="Jananie Segar" userId="S::jananie@eng.jfn.ac.lk::2c8d0b06-274d-4762-991b-b9fc77c6e662" providerId="AD" clId="Web-{C7EFFA79-D84F-D9DF-114E-9BF6B92E5C4D}" dt="2022-10-12T04:20:10.698" v="365" actId="14100"/>
          <ac:spMkLst>
            <pc:docMk/>
            <pc:sldMk cId="0" sldId="298"/>
            <ac:spMk id="46082" creationId="{EF05BFED-E609-B2A3-826E-0979D22CC3F9}"/>
          </ac:spMkLst>
        </pc:spChg>
        <pc:picChg chg="mod">
          <ac:chgData name="Jananie Segar" userId="S::jananie@eng.jfn.ac.lk::2c8d0b06-274d-4762-991b-b9fc77c6e662" providerId="AD" clId="Web-{C7EFFA79-D84F-D9DF-114E-9BF6B92E5C4D}" dt="2022-10-12T04:20:14.073" v="366" actId="1076"/>
          <ac:picMkLst>
            <pc:docMk/>
            <pc:sldMk cId="0" sldId="298"/>
            <ac:picMk id="46083" creationId="{F2E41454-46C4-72FD-F73E-CF8A57006F25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20:19.214" v="367" actId="1076"/>
        <pc:sldMkLst>
          <pc:docMk/>
          <pc:sldMk cId="0" sldId="299"/>
        </pc:sldMkLst>
        <pc:picChg chg="mod">
          <ac:chgData name="Jananie Segar" userId="S::jananie@eng.jfn.ac.lk::2c8d0b06-274d-4762-991b-b9fc77c6e662" providerId="AD" clId="Web-{C7EFFA79-D84F-D9DF-114E-9BF6B92E5C4D}" dt="2022-10-12T04:20:19.214" v="367" actId="1076"/>
          <ac:picMkLst>
            <pc:docMk/>
            <pc:sldMk cId="0" sldId="299"/>
            <ac:picMk id="47105" creationId="{FA7DBBA0-E4A2-B328-C59F-1DDB3FA7F80A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20:23.964" v="368" actId="1076"/>
        <pc:sldMkLst>
          <pc:docMk/>
          <pc:sldMk cId="0" sldId="300"/>
        </pc:sldMkLst>
        <pc:picChg chg="mod">
          <ac:chgData name="Jananie Segar" userId="S::jananie@eng.jfn.ac.lk::2c8d0b06-274d-4762-991b-b9fc77c6e662" providerId="AD" clId="Web-{C7EFFA79-D84F-D9DF-114E-9BF6B92E5C4D}" dt="2022-10-12T04:20:23.964" v="368" actId="1076"/>
          <ac:picMkLst>
            <pc:docMk/>
            <pc:sldMk cId="0" sldId="300"/>
            <ac:picMk id="48129" creationId="{79DD67F7-BEA2-77B4-33DD-4AF36A322149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20:27.324" v="369" actId="1076"/>
        <pc:sldMkLst>
          <pc:docMk/>
          <pc:sldMk cId="0" sldId="301"/>
        </pc:sldMkLst>
        <pc:picChg chg="mod">
          <ac:chgData name="Jananie Segar" userId="S::jananie@eng.jfn.ac.lk::2c8d0b06-274d-4762-991b-b9fc77c6e662" providerId="AD" clId="Web-{C7EFFA79-D84F-D9DF-114E-9BF6B92E5C4D}" dt="2022-10-12T04:20:27.324" v="369" actId="1076"/>
          <ac:picMkLst>
            <pc:docMk/>
            <pc:sldMk cId="0" sldId="301"/>
            <ac:picMk id="49153" creationId="{B713A397-7FBB-2246-F776-2F99F07EF89E}"/>
          </ac:picMkLst>
        </pc:picChg>
      </pc:sldChg>
      <pc:sldChg chg="modSp mod modClrScheme chgLayout">
        <pc:chgData name="Jananie Segar" userId="S::jananie@eng.jfn.ac.lk::2c8d0b06-274d-4762-991b-b9fc77c6e662" providerId="AD" clId="Web-{C7EFFA79-D84F-D9DF-114E-9BF6B92E5C4D}" dt="2022-10-12T04:20:47.168" v="375" actId="1076"/>
        <pc:sldMkLst>
          <pc:docMk/>
          <pc:sldMk cId="0" sldId="302"/>
        </pc:sldMkLst>
        <pc:spChg chg="mod">
          <ac:chgData name="Jananie Segar" userId="S::jananie@eng.jfn.ac.lk::2c8d0b06-274d-4762-991b-b9fc77c6e662" providerId="AD" clId="Web-{C7EFFA79-D84F-D9DF-114E-9BF6B92E5C4D}" dt="2022-10-12T04:20:38.839" v="373" actId="20577"/>
          <ac:spMkLst>
            <pc:docMk/>
            <pc:sldMk cId="0" sldId="302"/>
            <ac:spMk id="50177" creationId="{3F37AC69-615B-4122-FD0B-ABBA11C43133}"/>
          </ac:spMkLst>
        </pc:spChg>
        <pc:spChg chg="mod">
          <ac:chgData name="Jananie Segar" userId="S::jananie@eng.jfn.ac.lk::2c8d0b06-274d-4762-991b-b9fc77c6e662" providerId="AD" clId="Web-{C7EFFA79-D84F-D9DF-114E-9BF6B92E5C4D}" dt="2022-10-12T04:20:44.308" v="374" actId="20577"/>
          <ac:spMkLst>
            <pc:docMk/>
            <pc:sldMk cId="0" sldId="302"/>
            <ac:spMk id="50179" creationId="{3A94C815-FFF4-EEBA-9E39-19F208512C55}"/>
          </ac:spMkLst>
        </pc:spChg>
        <pc:picChg chg="mod">
          <ac:chgData name="Jananie Segar" userId="S::jananie@eng.jfn.ac.lk::2c8d0b06-274d-4762-991b-b9fc77c6e662" providerId="AD" clId="Web-{C7EFFA79-D84F-D9DF-114E-9BF6B92E5C4D}" dt="2022-10-12T04:20:47.168" v="375" actId="1076"/>
          <ac:picMkLst>
            <pc:docMk/>
            <pc:sldMk cId="0" sldId="302"/>
            <ac:picMk id="50178" creationId="{ADB0CF7A-C942-F348-7C34-11AA158ED159}"/>
          </ac:picMkLst>
        </pc:pic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1:04.559" v="381"/>
        <pc:sldMkLst>
          <pc:docMk/>
          <pc:sldMk cId="0" sldId="303"/>
        </pc:sldMkLst>
        <pc:spChg chg="mod">
          <ac:chgData name="Jananie Segar" userId="S::jananie@eng.jfn.ac.lk::2c8d0b06-274d-4762-991b-b9fc77c6e662" providerId="AD" clId="Web-{C7EFFA79-D84F-D9DF-114E-9BF6B92E5C4D}" dt="2022-10-12T04:20:55.387" v="378" actId="20577"/>
          <ac:spMkLst>
            <pc:docMk/>
            <pc:sldMk cId="0" sldId="303"/>
            <ac:spMk id="51201" creationId="{C7548EFB-3310-DC87-1213-655AE04BDECD}"/>
          </ac:spMkLst>
        </pc:spChg>
        <pc:spChg chg="mod">
          <ac:chgData name="Jananie Segar" userId="S::jananie@eng.jfn.ac.lk::2c8d0b06-274d-4762-991b-b9fc77c6e662" providerId="AD" clId="Web-{C7EFFA79-D84F-D9DF-114E-9BF6B92E5C4D}" dt="2022-10-12T04:21:00.262" v="380"/>
          <ac:spMkLst>
            <pc:docMk/>
            <pc:sldMk cId="0" sldId="303"/>
            <ac:spMk id="51202" creationId="{49497B89-0ED2-009A-F5F2-1E7B3D920AB3}"/>
          </ac:spMkLst>
        </pc:spChg>
        <pc:spChg chg="del">
          <ac:chgData name="Jananie Segar" userId="S::jananie@eng.jfn.ac.lk::2c8d0b06-274d-4762-991b-b9fc77c6e662" providerId="AD" clId="Web-{C7EFFA79-D84F-D9DF-114E-9BF6B92E5C4D}" dt="2022-10-12T04:21:04.559" v="381"/>
          <ac:spMkLst>
            <pc:docMk/>
            <pc:sldMk cId="0" sldId="303"/>
            <ac:spMk id="51203" creationId="{36E9829F-CC7F-623D-1DD6-05D2C472102D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2:12.670" v="387"/>
        <pc:sldMkLst>
          <pc:docMk/>
          <pc:sldMk cId="0" sldId="304"/>
        </pc:sldMkLst>
        <pc:spChg chg="mod">
          <ac:chgData name="Jananie Segar" userId="S::jananie@eng.jfn.ac.lk::2c8d0b06-274d-4762-991b-b9fc77c6e662" providerId="AD" clId="Web-{C7EFFA79-D84F-D9DF-114E-9BF6B92E5C4D}" dt="2022-10-12T04:22:04.873" v="385" actId="20577"/>
          <ac:spMkLst>
            <pc:docMk/>
            <pc:sldMk cId="0" sldId="304"/>
            <ac:spMk id="52225" creationId="{067E477F-300A-8F1E-BC82-7EE6943E388B}"/>
          </ac:spMkLst>
        </pc:spChg>
        <pc:spChg chg="mod">
          <ac:chgData name="Jananie Segar" userId="S::jananie@eng.jfn.ac.lk::2c8d0b06-274d-4762-991b-b9fc77c6e662" providerId="AD" clId="Web-{C7EFFA79-D84F-D9DF-114E-9BF6B92E5C4D}" dt="2022-10-12T04:22:08.873" v="386" actId="20577"/>
          <ac:spMkLst>
            <pc:docMk/>
            <pc:sldMk cId="0" sldId="304"/>
            <ac:spMk id="52226" creationId="{03FD2BAA-3223-AD25-5E64-10D345B076C4}"/>
          </ac:spMkLst>
        </pc:spChg>
        <pc:spChg chg="del">
          <ac:chgData name="Jananie Segar" userId="S::jananie@eng.jfn.ac.lk::2c8d0b06-274d-4762-991b-b9fc77c6e662" providerId="AD" clId="Web-{C7EFFA79-D84F-D9DF-114E-9BF6B92E5C4D}" dt="2022-10-12T04:22:12.670" v="387"/>
          <ac:spMkLst>
            <pc:docMk/>
            <pc:sldMk cId="0" sldId="304"/>
            <ac:spMk id="52227" creationId="{7F633A68-9A62-7E82-EFAB-42748E223275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2:32.233" v="394"/>
        <pc:sldMkLst>
          <pc:docMk/>
          <pc:sldMk cId="0" sldId="305"/>
        </pc:sldMkLst>
        <pc:spChg chg="mod">
          <ac:chgData name="Jananie Segar" userId="S::jananie@eng.jfn.ac.lk::2c8d0b06-274d-4762-991b-b9fc77c6e662" providerId="AD" clId="Web-{C7EFFA79-D84F-D9DF-114E-9BF6B92E5C4D}" dt="2022-10-12T04:22:21.420" v="390" actId="20577"/>
          <ac:spMkLst>
            <pc:docMk/>
            <pc:sldMk cId="0" sldId="305"/>
            <ac:spMk id="53249" creationId="{3BB0F6F7-52A4-4401-3550-DFDA8481DDA2}"/>
          </ac:spMkLst>
        </pc:spChg>
        <pc:spChg chg="mod">
          <ac:chgData name="Jananie Segar" userId="S::jananie@eng.jfn.ac.lk::2c8d0b06-274d-4762-991b-b9fc77c6e662" providerId="AD" clId="Web-{C7EFFA79-D84F-D9DF-114E-9BF6B92E5C4D}" dt="2022-10-12T04:22:26.842" v="392"/>
          <ac:spMkLst>
            <pc:docMk/>
            <pc:sldMk cId="0" sldId="305"/>
            <ac:spMk id="53250" creationId="{3DB93689-9609-03D2-5D5D-7F630E9DE6CE}"/>
          </ac:spMkLst>
        </pc:spChg>
        <pc:spChg chg="del mod">
          <ac:chgData name="Jananie Segar" userId="S::jananie@eng.jfn.ac.lk::2c8d0b06-274d-4762-991b-b9fc77c6e662" providerId="AD" clId="Web-{C7EFFA79-D84F-D9DF-114E-9BF6B92E5C4D}" dt="2022-10-12T04:22:32.233" v="394"/>
          <ac:spMkLst>
            <pc:docMk/>
            <pc:sldMk cId="0" sldId="305"/>
            <ac:spMk id="53251" creationId="{C1F51C96-0EC3-CFAB-CF17-666CA0963373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3:11.312" v="399"/>
        <pc:sldMkLst>
          <pc:docMk/>
          <pc:sldMk cId="0" sldId="306"/>
        </pc:sldMkLst>
        <pc:spChg chg="mod">
          <ac:chgData name="Jananie Segar" userId="S::jananie@eng.jfn.ac.lk::2c8d0b06-274d-4762-991b-b9fc77c6e662" providerId="AD" clId="Web-{C7EFFA79-D84F-D9DF-114E-9BF6B92E5C4D}" dt="2022-10-12T04:22:50.577" v="397" actId="20577"/>
          <ac:spMkLst>
            <pc:docMk/>
            <pc:sldMk cId="0" sldId="306"/>
            <ac:spMk id="54273" creationId="{CB9AF408-FE1F-AEC9-51A4-28064598A2B1}"/>
          </ac:spMkLst>
        </pc:spChg>
        <pc:spChg chg="mod">
          <ac:chgData name="Jananie Segar" userId="S::jananie@eng.jfn.ac.lk::2c8d0b06-274d-4762-991b-b9fc77c6e662" providerId="AD" clId="Web-{C7EFFA79-D84F-D9DF-114E-9BF6B92E5C4D}" dt="2022-10-12T04:23:03.499" v="398" actId="20577"/>
          <ac:spMkLst>
            <pc:docMk/>
            <pc:sldMk cId="0" sldId="306"/>
            <ac:spMk id="54274" creationId="{98737772-A042-9D3C-E6D7-DD6A33FD39DB}"/>
          </ac:spMkLst>
        </pc:spChg>
        <pc:spChg chg="del">
          <ac:chgData name="Jananie Segar" userId="S::jananie@eng.jfn.ac.lk::2c8d0b06-274d-4762-991b-b9fc77c6e662" providerId="AD" clId="Web-{C7EFFA79-D84F-D9DF-114E-9BF6B92E5C4D}" dt="2022-10-12T04:23:11.312" v="399"/>
          <ac:spMkLst>
            <pc:docMk/>
            <pc:sldMk cId="0" sldId="306"/>
            <ac:spMk id="54275" creationId="{890F9825-0C90-D0F5-9343-B9EC4F43EF1C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3:27.172" v="405"/>
        <pc:sldMkLst>
          <pc:docMk/>
          <pc:sldMk cId="0" sldId="307"/>
        </pc:sldMkLst>
        <pc:spChg chg="mod">
          <ac:chgData name="Jananie Segar" userId="S::jananie@eng.jfn.ac.lk::2c8d0b06-274d-4762-991b-b9fc77c6e662" providerId="AD" clId="Web-{C7EFFA79-D84F-D9DF-114E-9BF6B92E5C4D}" dt="2022-10-12T04:23:18.218" v="402" actId="20577"/>
          <ac:spMkLst>
            <pc:docMk/>
            <pc:sldMk cId="0" sldId="307"/>
            <ac:spMk id="55297" creationId="{90272D79-1C09-D53E-BC60-F240EF347C2C}"/>
          </ac:spMkLst>
        </pc:spChg>
        <pc:spChg chg="mod">
          <ac:chgData name="Jananie Segar" userId="S::jananie@eng.jfn.ac.lk::2c8d0b06-274d-4762-991b-b9fc77c6e662" providerId="AD" clId="Web-{C7EFFA79-D84F-D9DF-114E-9BF6B92E5C4D}" dt="2022-10-12T04:23:27.172" v="405"/>
          <ac:spMkLst>
            <pc:docMk/>
            <pc:sldMk cId="0" sldId="307"/>
            <ac:spMk id="55298" creationId="{C2A70A33-F324-48BE-E3EA-B842987BEB92}"/>
          </ac:spMkLst>
        </pc:spChg>
        <pc:spChg chg="del">
          <ac:chgData name="Jananie Segar" userId="S::jananie@eng.jfn.ac.lk::2c8d0b06-274d-4762-991b-b9fc77c6e662" providerId="AD" clId="Web-{C7EFFA79-D84F-D9DF-114E-9BF6B92E5C4D}" dt="2022-10-12T04:23:22.281" v="403"/>
          <ac:spMkLst>
            <pc:docMk/>
            <pc:sldMk cId="0" sldId="307"/>
            <ac:spMk id="55299" creationId="{F287C8E1-A547-6824-B87D-9B67510A5427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3:49.813" v="413" actId="14100"/>
        <pc:sldMkLst>
          <pc:docMk/>
          <pc:sldMk cId="0" sldId="308"/>
        </pc:sldMkLst>
        <pc:spChg chg="mod">
          <ac:chgData name="Jananie Segar" userId="S::jananie@eng.jfn.ac.lk::2c8d0b06-274d-4762-991b-b9fc77c6e662" providerId="AD" clId="Web-{C7EFFA79-D84F-D9DF-114E-9BF6B92E5C4D}" dt="2022-10-12T04:23:34.266" v="409" actId="20577"/>
          <ac:spMkLst>
            <pc:docMk/>
            <pc:sldMk cId="0" sldId="308"/>
            <ac:spMk id="56321" creationId="{971CFF2B-7744-07C5-8B5A-F8040BAF4B77}"/>
          </ac:spMkLst>
        </pc:spChg>
        <pc:spChg chg="mod">
          <ac:chgData name="Jananie Segar" userId="S::jananie@eng.jfn.ac.lk::2c8d0b06-274d-4762-991b-b9fc77c6e662" providerId="AD" clId="Web-{C7EFFA79-D84F-D9DF-114E-9BF6B92E5C4D}" dt="2022-10-12T04:23:38.047" v="410" actId="20577"/>
          <ac:spMkLst>
            <pc:docMk/>
            <pc:sldMk cId="0" sldId="308"/>
            <ac:spMk id="56322" creationId="{2DD4BBE1-8E6E-E12E-5D79-1D3BEB3C0E56}"/>
          </ac:spMkLst>
        </pc:spChg>
        <pc:spChg chg="mod">
          <ac:chgData name="Jananie Segar" userId="S::jananie@eng.jfn.ac.lk::2c8d0b06-274d-4762-991b-b9fc77c6e662" providerId="AD" clId="Web-{C7EFFA79-D84F-D9DF-114E-9BF6B92E5C4D}" dt="2022-10-12T04:23:45.641" v="412" actId="1076"/>
          <ac:spMkLst>
            <pc:docMk/>
            <pc:sldMk cId="0" sldId="308"/>
            <ac:spMk id="56323" creationId="{C1A79C4B-1B5D-05C0-EB06-72D87891E86A}"/>
          </ac:spMkLst>
        </pc:spChg>
        <pc:spChg chg="mod">
          <ac:chgData name="Jananie Segar" userId="S::jananie@eng.jfn.ac.lk::2c8d0b06-274d-4762-991b-b9fc77c6e662" providerId="AD" clId="Web-{C7EFFA79-D84F-D9DF-114E-9BF6B92E5C4D}" dt="2022-10-12T04:23:49.813" v="413" actId="14100"/>
          <ac:spMkLst>
            <pc:docMk/>
            <pc:sldMk cId="0" sldId="308"/>
            <ac:spMk id="56324" creationId="{E73C8897-0E07-F285-DF3F-CEC55AA10C2D}"/>
          </ac:spMkLst>
        </pc:spChg>
        <pc:spChg chg="del">
          <ac:chgData name="Jananie Segar" userId="S::jananie@eng.jfn.ac.lk::2c8d0b06-274d-4762-991b-b9fc77c6e662" providerId="AD" clId="Web-{C7EFFA79-D84F-D9DF-114E-9BF6B92E5C4D}" dt="2022-10-12T04:23:40.453" v="411"/>
          <ac:spMkLst>
            <pc:docMk/>
            <pc:sldMk cId="0" sldId="308"/>
            <ac:spMk id="56327" creationId="{25EE2675-8889-8C26-F28A-E0B0A8D47729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4:11.423" v="418"/>
        <pc:sldMkLst>
          <pc:docMk/>
          <pc:sldMk cId="0" sldId="309"/>
        </pc:sldMkLst>
        <pc:spChg chg="mod">
          <ac:chgData name="Jananie Segar" userId="S::jananie@eng.jfn.ac.lk::2c8d0b06-274d-4762-991b-b9fc77c6e662" providerId="AD" clId="Web-{C7EFFA79-D84F-D9DF-114E-9BF6B92E5C4D}" dt="2022-10-12T04:24:03.922" v="416" actId="20577"/>
          <ac:spMkLst>
            <pc:docMk/>
            <pc:sldMk cId="0" sldId="309"/>
            <ac:spMk id="57345" creationId="{F59A41A3-1F73-5026-5573-407E6383849B}"/>
          </ac:spMkLst>
        </pc:spChg>
        <pc:spChg chg="mod">
          <ac:chgData name="Jananie Segar" userId="S::jananie@eng.jfn.ac.lk::2c8d0b06-274d-4762-991b-b9fc77c6e662" providerId="AD" clId="Web-{C7EFFA79-D84F-D9DF-114E-9BF6B92E5C4D}" dt="2022-10-12T04:24:08.594" v="417" actId="20577"/>
          <ac:spMkLst>
            <pc:docMk/>
            <pc:sldMk cId="0" sldId="309"/>
            <ac:spMk id="57346" creationId="{A4B14210-D9E1-9CF5-D1EE-2DFA80C8E632}"/>
          </ac:spMkLst>
        </pc:spChg>
        <pc:spChg chg="del">
          <ac:chgData name="Jananie Segar" userId="S::jananie@eng.jfn.ac.lk::2c8d0b06-274d-4762-991b-b9fc77c6e662" providerId="AD" clId="Web-{C7EFFA79-D84F-D9DF-114E-9BF6B92E5C4D}" dt="2022-10-12T04:24:11.423" v="418"/>
          <ac:spMkLst>
            <pc:docMk/>
            <pc:sldMk cId="0" sldId="309"/>
            <ac:spMk id="57347" creationId="{50D8ABB6-6C67-5E46-77B6-3A5BFCBDADC3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4:46.298" v="424"/>
        <pc:sldMkLst>
          <pc:docMk/>
          <pc:sldMk cId="0" sldId="310"/>
        </pc:sldMkLst>
        <pc:spChg chg="mod">
          <ac:chgData name="Jananie Segar" userId="S::jananie@eng.jfn.ac.lk::2c8d0b06-274d-4762-991b-b9fc77c6e662" providerId="AD" clId="Web-{C7EFFA79-D84F-D9DF-114E-9BF6B92E5C4D}" dt="2022-10-12T04:24:39.298" v="422" actId="20577"/>
          <ac:spMkLst>
            <pc:docMk/>
            <pc:sldMk cId="0" sldId="310"/>
            <ac:spMk id="58369" creationId="{E29FC28F-8D3E-EEC2-C5EF-B3228BF98D3E}"/>
          </ac:spMkLst>
        </pc:spChg>
        <pc:spChg chg="mod">
          <ac:chgData name="Jananie Segar" userId="S::jananie@eng.jfn.ac.lk::2c8d0b06-274d-4762-991b-b9fc77c6e662" providerId="AD" clId="Web-{C7EFFA79-D84F-D9DF-114E-9BF6B92E5C4D}" dt="2022-10-12T04:24:42.095" v="423" actId="20577"/>
          <ac:spMkLst>
            <pc:docMk/>
            <pc:sldMk cId="0" sldId="310"/>
            <ac:spMk id="58370" creationId="{7FAB6A97-F80A-A153-BFC4-FAFCFB178DFF}"/>
          </ac:spMkLst>
        </pc:spChg>
        <pc:spChg chg="del">
          <ac:chgData name="Jananie Segar" userId="S::jananie@eng.jfn.ac.lk::2c8d0b06-274d-4762-991b-b9fc77c6e662" providerId="AD" clId="Web-{C7EFFA79-D84F-D9DF-114E-9BF6B92E5C4D}" dt="2022-10-12T04:24:46.298" v="424"/>
          <ac:spMkLst>
            <pc:docMk/>
            <pc:sldMk cId="0" sldId="310"/>
            <ac:spMk id="58371" creationId="{F3617846-FC33-926B-2028-91625992EE03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5:08.330" v="431"/>
        <pc:sldMkLst>
          <pc:docMk/>
          <pc:sldMk cId="0" sldId="311"/>
        </pc:sldMkLst>
        <pc:spChg chg="mod">
          <ac:chgData name="Jananie Segar" userId="S::jananie@eng.jfn.ac.lk::2c8d0b06-274d-4762-991b-b9fc77c6e662" providerId="AD" clId="Web-{C7EFFA79-D84F-D9DF-114E-9BF6B92E5C4D}" dt="2022-10-12T04:24:55.267" v="428" actId="20577"/>
          <ac:spMkLst>
            <pc:docMk/>
            <pc:sldMk cId="0" sldId="311"/>
            <ac:spMk id="59393" creationId="{6875DA55-5C45-3E9F-3318-413BC181F857}"/>
          </ac:spMkLst>
        </pc:spChg>
        <pc:spChg chg="mod">
          <ac:chgData name="Jananie Segar" userId="S::jananie@eng.jfn.ac.lk::2c8d0b06-274d-4762-991b-b9fc77c6e662" providerId="AD" clId="Web-{C7EFFA79-D84F-D9DF-114E-9BF6B92E5C4D}" dt="2022-10-12T04:24:59.955" v="430"/>
          <ac:spMkLst>
            <pc:docMk/>
            <pc:sldMk cId="0" sldId="311"/>
            <ac:spMk id="59394" creationId="{CEDBE646-A899-6BC8-10E1-29E267DF2D98}"/>
          </ac:spMkLst>
        </pc:spChg>
        <pc:spChg chg="del">
          <ac:chgData name="Jananie Segar" userId="S::jananie@eng.jfn.ac.lk::2c8d0b06-274d-4762-991b-b9fc77c6e662" providerId="AD" clId="Web-{C7EFFA79-D84F-D9DF-114E-9BF6B92E5C4D}" dt="2022-10-12T04:25:08.330" v="431"/>
          <ac:spMkLst>
            <pc:docMk/>
            <pc:sldMk cId="0" sldId="311"/>
            <ac:spMk id="59395" creationId="{F6439CE7-D999-6766-4AF8-D015D2BA0A28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5:24.956" v="437"/>
        <pc:sldMkLst>
          <pc:docMk/>
          <pc:sldMk cId="0" sldId="312"/>
        </pc:sldMkLst>
        <pc:spChg chg="mod">
          <ac:chgData name="Jananie Segar" userId="S::jananie@eng.jfn.ac.lk::2c8d0b06-274d-4762-991b-b9fc77c6e662" providerId="AD" clId="Web-{C7EFFA79-D84F-D9DF-114E-9BF6B92E5C4D}" dt="2022-10-12T04:25:16.159" v="434" actId="20577"/>
          <ac:spMkLst>
            <pc:docMk/>
            <pc:sldMk cId="0" sldId="312"/>
            <ac:spMk id="60417" creationId="{587FCCD7-1F1D-B7F2-2CBD-A1723D92055C}"/>
          </ac:spMkLst>
        </pc:spChg>
        <pc:spChg chg="mod">
          <ac:chgData name="Jananie Segar" userId="S::jananie@eng.jfn.ac.lk::2c8d0b06-274d-4762-991b-b9fc77c6e662" providerId="AD" clId="Web-{C7EFFA79-D84F-D9DF-114E-9BF6B92E5C4D}" dt="2022-10-12T04:25:21.581" v="436"/>
          <ac:spMkLst>
            <pc:docMk/>
            <pc:sldMk cId="0" sldId="312"/>
            <ac:spMk id="60418" creationId="{B0DA58AE-0FCB-4A39-BCA3-8D26A86D03FF}"/>
          </ac:spMkLst>
        </pc:spChg>
        <pc:spChg chg="del">
          <ac:chgData name="Jananie Segar" userId="S::jananie@eng.jfn.ac.lk::2c8d0b06-274d-4762-991b-b9fc77c6e662" providerId="AD" clId="Web-{C7EFFA79-D84F-D9DF-114E-9BF6B92E5C4D}" dt="2022-10-12T04:25:24.956" v="437"/>
          <ac:spMkLst>
            <pc:docMk/>
            <pc:sldMk cId="0" sldId="312"/>
            <ac:spMk id="60419" creationId="{255BB3AC-C9A1-27F7-3CC4-D6DCD8209E04}"/>
          </ac:spMkLst>
        </pc:spChg>
      </pc:sldChg>
      <pc:sldChg chg="delSp modSp mod modClrScheme chgLayout">
        <pc:chgData name="Jananie Segar" userId="S::jananie@eng.jfn.ac.lk::2c8d0b06-274d-4762-991b-b9fc77c6e662" providerId="AD" clId="Web-{C7EFFA79-D84F-D9DF-114E-9BF6B92E5C4D}" dt="2022-10-12T04:25:55.925" v="445"/>
        <pc:sldMkLst>
          <pc:docMk/>
          <pc:sldMk cId="0" sldId="313"/>
        </pc:sldMkLst>
        <pc:spChg chg="mod">
          <ac:chgData name="Jananie Segar" userId="S::jananie@eng.jfn.ac.lk::2c8d0b06-274d-4762-991b-b9fc77c6e662" providerId="AD" clId="Web-{C7EFFA79-D84F-D9DF-114E-9BF6B92E5C4D}" dt="2022-10-12T04:25:35.690" v="440" actId="20577"/>
          <ac:spMkLst>
            <pc:docMk/>
            <pc:sldMk cId="0" sldId="313"/>
            <ac:spMk id="61441" creationId="{656ABD3E-EBC2-063C-1087-2E7EF1D1D7D8}"/>
          </ac:spMkLst>
        </pc:spChg>
        <pc:spChg chg="mod">
          <ac:chgData name="Jananie Segar" userId="S::jananie@eng.jfn.ac.lk::2c8d0b06-274d-4762-991b-b9fc77c6e662" providerId="AD" clId="Web-{C7EFFA79-D84F-D9DF-114E-9BF6B92E5C4D}" dt="2022-10-12T04:25:41.925" v="442"/>
          <ac:spMkLst>
            <pc:docMk/>
            <pc:sldMk cId="0" sldId="313"/>
            <ac:spMk id="61442" creationId="{AFE86FB9-3C71-E660-5557-2EE58BF8628A}"/>
          </ac:spMkLst>
        </pc:spChg>
        <pc:spChg chg="del mod">
          <ac:chgData name="Jananie Segar" userId="S::jananie@eng.jfn.ac.lk::2c8d0b06-274d-4762-991b-b9fc77c6e662" providerId="AD" clId="Web-{C7EFFA79-D84F-D9DF-114E-9BF6B92E5C4D}" dt="2022-10-12T04:25:48.675" v="444"/>
          <ac:spMkLst>
            <pc:docMk/>
            <pc:sldMk cId="0" sldId="313"/>
            <ac:spMk id="61443" creationId="{9701A98F-7146-FC12-F157-1D4C3B0B0152}"/>
          </ac:spMkLst>
        </pc:spChg>
        <pc:spChg chg="del">
          <ac:chgData name="Jananie Segar" userId="S::jananie@eng.jfn.ac.lk::2c8d0b06-274d-4762-991b-b9fc77c6e662" providerId="AD" clId="Web-{C7EFFA79-D84F-D9DF-114E-9BF6B92E5C4D}" dt="2022-10-12T04:25:55.925" v="445"/>
          <ac:spMkLst>
            <pc:docMk/>
            <pc:sldMk cId="0" sldId="313"/>
            <ac:spMk id="61444" creationId="{12E2672F-4028-5672-66FD-1CB37076FEA6}"/>
          </ac:spMkLst>
        </pc:spChg>
      </pc:sldChg>
      <pc:sldChg chg="delSp mod modClrScheme chgLayout">
        <pc:chgData name="Jananie Segar" userId="S::jananie@eng.jfn.ac.lk::2c8d0b06-274d-4762-991b-b9fc77c6e662" providerId="AD" clId="Web-{C7EFFA79-D84F-D9DF-114E-9BF6B92E5C4D}" dt="2022-10-12T04:26:03.628" v="447"/>
        <pc:sldMkLst>
          <pc:docMk/>
          <pc:sldMk cId="0" sldId="314"/>
        </pc:sldMkLst>
        <pc:spChg chg="del">
          <ac:chgData name="Jananie Segar" userId="S::jananie@eng.jfn.ac.lk::2c8d0b06-274d-4762-991b-b9fc77c6e662" providerId="AD" clId="Web-{C7EFFA79-D84F-D9DF-114E-9BF6B92E5C4D}" dt="2022-10-12T04:26:03.628" v="447"/>
          <ac:spMkLst>
            <pc:docMk/>
            <pc:sldMk cId="0" sldId="314"/>
            <ac:spMk id="62465" creationId="{650D5911-CE83-FD8B-178F-AE2085F6EAE0}"/>
          </ac:spMkLst>
        </pc:spChg>
        <pc:spChg chg="del">
          <ac:chgData name="Jananie Segar" userId="S::jananie@eng.jfn.ac.lk::2c8d0b06-274d-4762-991b-b9fc77c6e662" providerId="AD" clId="Web-{C7EFFA79-D84F-D9DF-114E-9BF6B92E5C4D}" dt="2022-10-12T04:25:59.878" v="446"/>
          <ac:spMkLst>
            <pc:docMk/>
            <pc:sldMk cId="0" sldId="314"/>
            <ac:spMk id="62467" creationId="{C2FBE7BB-F7C4-4531-BC6C-94069F26DA51}"/>
          </ac:spMkLst>
        </pc:spChg>
      </pc:sldChg>
      <pc:sldChg chg="addSp modSp new">
        <pc:chgData name="Jananie Segar" userId="S::jananie@eng.jfn.ac.lk::2c8d0b06-274d-4762-991b-b9fc77c6e662" providerId="AD" clId="Web-{C7EFFA79-D84F-D9DF-114E-9BF6B92E5C4D}" dt="2022-10-12T04:47:53.582" v="575" actId="20577"/>
        <pc:sldMkLst>
          <pc:docMk/>
          <pc:sldMk cId="307093318" sldId="315"/>
        </pc:sldMkLst>
        <pc:spChg chg="add mod">
          <ac:chgData name="Jananie Segar" userId="S::jananie@eng.jfn.ac.lk::2c8d0b06-274d-4762-991b-b9fc77c6e662" providerId="AD" clId="Web-{C7EFFA79-D84F-D9DF-114E-9BF6B92E5C4D}" dt="2022-10-12T04:47:53.582" v="575" actId="20577"/>
          <ac:spMkLst>
            <pc:docMk/>
            <pc:sldMk cId="307093318" sldId="315"/>
            <ac:spMk id="2" creationId="{2D926E10-6713-A261-F72B-8E0D3535733A}"/>
          </ac:spMkLst>
        </pc:spChg>
      </pc:sldChg>
      <pc:sldMasterChg chg="del delSldLayout">
        <pc:chgData name="Jananie Segar" userId="S::jananie@eng.jfn.ac.lk::2c8d0b06-274d-4762-991b-b9fc77c6e662" providerId="AD" clId="Web-{C7EFFA79-D84F-D9DF-114E-9BF6B92E5C4D}" dt="2022-10-12T03:52:25.330" v="0"/>
        <pc:sldMasterMkLst>
          <pc:docMk/>
          <pc:sldMasterMk cId="0" sldId="2147483648"/>
        </pc:sldMasterMkLst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1532860309" sldId="2147483649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3668465014" sldId="2147483650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3387290459" sldId="2147483651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2088489602" sldId="2147483652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2592858490" sldId="2147483653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2561245890" sldId="2147483654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3643964334" sldId="2147483655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2366299549" sldId="2147483656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385655178" sldId="2147483657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2212141309" sldId="2147483658"/>
          </pc:sldLayoutMkLst>
        </pc:sldLayoutChg>
        <pc:sldLayoutChg chg="del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0" sldId="2147483648"/>
            <pc:sldLayoutMk cId="3170404084" sldId="2147483659"/>
          </pc:sldLayoutMkLst>
        </pc:sldLayoutChg>
      </pc:sldMasterChg>
      <pc:sldMasterChg chg="add addSldLayout modSldLayout">
        <pc:chgData name="Jananie Segar" userId="S::jananie@eng.jfn.ac.lk::2c8d0b06-274d-4762-991b-b9fc77c6e662" providerId="AD" clId="Web-{C7EFFA79-D84F-D9DF-114E-9BF6B92E5C4D}" dt="2022-10-12T03:52:25.330" v="0"/>
        <pc:sldMasterMkLst>
          <pc:docMk/>
          <pc:sldMasterMk cId="2870683015" sldId="2147483660"/>
        </pc:sldMasterMkLst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529714307" sldId="2147483661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381882809" sldId="2147483662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1535873052" sldId="2147483663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1985470040" sldId="2147483664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3303902785" sldId="2147483665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167182602" sldId="2147483666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2981556866" sldId="2147483667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1643306846" sldId="2147483668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3534084199" sldId="2147483669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993249497" sldId="2147483670"/>
          </pc:sldLayoutMkLst>
        </pc:sldLayoutChg>
        <pc:sldLayoutChg chg="add mod replId">
          <pc:chgData name="Jananie Segar" userId="S::jananie@eng.jfn.ac.lk::2c8d0b06-274d-4762-991b-b9fc77c6e662" providerId="AD" clId="Web-{C7EFFA79-D84F-D9DF-114E-9BF6B92E5C4D}" dt="2022-10-12T03:52:25.330" v="0"/>
          <pc:sldLayoutMkLst>
            <pc:docMk/>
            <pc:sldMasterMk cId="2870683015" sldId="2147483660"/>
            <pc:sldLayoutMk cId="1123698619" sldId="2147483671"/>
          </pc:sldLayoutMkLst>
        </pc:sldLayoutChg>
      </pc:sldMasterChg>
    </pc:docChg>
  </pc:docChgLst>
  <pc:docChgLst>
    <pc:chgData name="KUHANESAN D." userId="S::2022e024@eng.jfn.ac.lk::25e98ba7-e52e-46c5-b566-5819c8e71482" providerId="AD" clId="Web-{5C5365B7-F046-4F48-B449-10D3AA1BB7F9}"/>
    <pc:docChg chg="modSld">
      <pc:chgData name="KUHANESAN D." userId="S::2022e024@eng.jfn.ac.lk::25e98ba7-e52e-46c5-b566-5819c8e71482" providerId="AD" clId="Web-{5C5365B7-F046-4F48-B449-10D3AA1BB7F9}" dt="2023-10-08T06:54:22.740" v="0" actId="1076"/>
      <pc:docMkLst>
        <pc:docMk/>
      </pc:docMkLst>
      <pc:sldChg chg="modSp">
        <pc:chgData name="KUHANESAN D." userId="S::2022e024@eng.jfn.ac.lk::25e98ba7-e52e-46c5-b566-5819c8e71482" providerId="AD" clId="Web-{5C5365B7-F046-4F48-B449-10D3AA1BB7F9}" dt="2023-10-08T06:54:22.740" v="0" actId="1076"/>
        <pc:sldMkLst>
          <pc:docMk/>
          <pc:sldMk cId="0" sldId="288"/>
        </pc:sldMkLst>
        <pc:picChg chg="mod">
          <ac:chgData name="KUHANESAN D." userId="S::2022e024@eng.jfn.ac.lk::25e98ba7-e52e-46c5-b566-5819c8e71482" providerId="AD" clId="Web-{5C5365B7-F046-4F48-B449-10D3AA1BB7F9}" dt="2023-10-08T06:54:22.740" v="0" actId="1076"/>
          <ac:picMkLst>
            <pc:docMk/>
            <pc:sldMk cId="0" sldId="288"/>
            <ac:picMk id="35842" creationId="{3C42FEDE-1A58-38DB-464E-AAAFEA5F5007}"/>
          </ac:picMkLst>
        </pc:picChg>
      </pc:sldChg>
    </pc:docChg>
  </pc:docChgLst>
  <pc:docChgLst>
    <pc:chgData name="KUHANESAN D." userId="S::2022e024@eng.jfn.ac.lk::25e98ba7-e52e-46c5-b566-5819c8e71482" providerId="AD" clId="Web-{0B9D6017-3131-4360-AE99-8B9376B4B4BD}"/>
    <pc:docChg chg="sldOrd">
      <pc:chgData name="KUHANESAN D." userId="S::2022e024@eng.jfn.ac.lk::25e98ba7-e52e-46c5-b566-5819c8e71482" providerId="AD" clId="Web-{0B9D6017-3131-4360-AE99-8B9376B4B4BD}" dt="2023-09-28T06:49:47.670" v="1"/>
      <pc:docMkLst>
        <pc:docMk/>
      </pc:docMkLst>
      <pc:sldChg chg="ord">
        <pc:chgData name="KUHANESAN D." userId="S::2022e024@eng.jfn.ac.lk::25e98ba7-e52e-46c5-b566-5819c8e71482" providerId="AD" clId="Web-{0B9D6017-3131-4360-AE99-8B9376B4B4BD}" dt="2023-09-28T06:49:47.670" v="1"/>
        <pc:sldMkLst>
          <pc:docMk/>
          <pc:sldMk cId="0" sldId="272"/>
        </pc:sldMkLst>
      </pc:sldChg>
      <pc:sldChg chg="ord">
        <pc:chgData name="KUHANESAN D." userId="S::2022e024@eng.jfn.ac.lk::25e98ba7-e52e-46c5-b566-5819c8e71482" providerId="AD" clId="Web-{0B9D6017-3131-4360-AE99-8B9376B4B4BD}" dt="2023-09-28T06:49:34.654" v="0"/>
        <pc:sldMkLst>
          <pc:docMk/>
          <pc:sldMk cId="0" sldId="273"/>
        </pc:sldMkLst>
      </pc:sldChg>
    </pc:docChg>
  </pc:docChgLst>
  <pc:docChgLst>
    <pc:chgData name="KUJILAN M." userId="S::2022e087@eng.jfn.ac.lk::841e3650-8971-415f-905e-66455fa65d92" providerId="AD" clId="Web-{74737271-82D8-47EF-B148-81E890FA9814}"/>
    <pc:docChg chg="modSld">
      <pc:chgData name="KUJILAN M." userId="S::2022e087@eng.jfn.ac.lk::841e3650-8971-415f-905e-66455fa65d92" providerId="AD" clId="Web-{74737271-82D8-47EF-B148-81E890FA9814}" dt="2023-10-01T07:57:18.302" v="1" actId="1076"/>
      <pc:docMkLst>
        <pc:docMk/>
      </pc:docMkLst>
      <pc:sldChg chg="modSp">
        <pc:chgData name="KUJILAN M." userId="S::2022e087@eng.jfn.ac.lk::841e3650-8971-415f-905e-66455fa65d92" providerId="AD" clId="Web-{74737271-82D8-47EF-B148-81E890FA9814}" dt="2023-10-01T07:57:18.302" v="1" actId="1076"/>
        <pc:sldMkLst>
          <pc:docMk/>
          <pc:sldMk cId="0" sldId="268"/>
        </pc:sldMkLst>
        <pc:spChg chg="mod">
          <ac:chgData name="KUJILAN M." userId="S::2022e087@eng.jfn.ac.lk::841e3650-8971-415f-905e-66455fa65d92" providerId="AD" clId="Web-{74737271-82D8-47EF-B148-81E890FA9814}" dt="2023-10-01T07:57:18.302" v="1" actId="1076"/>
          <ac:spMkLst>
            <pc:docMk/>
            <pc:sldMk cId="0" sldId="268"/>
            <ac:spMk id="15362" creationId="{B3167750-291C-4307-7564-0C8D7F0D421F}"/>
          </ac:spMkLst>
        </pc:spChg>
        <pc:spChg chg="mod">
          <ac:chgData name="KUJILAN M." userId="S::2022e087@eng.jfn.ac.lk::841e3650-8971-415f-905e-66455fa65d92" providerId="AD" clId="Web-{74737271-82D8-47EF-B148-81E890FA9814}" dt="2023-10-01T07:56:42.676" v="0" actId="1076"/>
          <ac:spMkLst>
            <pc:docMk/>
            <pc:sldMk cId="0" sldId="268"/>
            <ac:spMk id="15363" creationId="{89100BDC-ACED-0F7F-5907-494C2398EA00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>
            <a:extLst>
              <a:ext uri="{FF2B5EF4-FFF2-40B4-BE49-F238E27FC236}">
                <a16:creationId xmlns:a16="http://schemas.microsoft.com/office/drawing/2014/main" id="{8AB7F530-F730-3EB9-5283-D4625CDAC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" name="AutoShape 2">
            <a:extLst>
              <a:ext uri="{FF2B5EF4-FFF2-40B4-BE49-F238E27FC236}">
                <a16:creationId xmlns:a16="http://schemas.microsoft.com/office/drawing/2014/main" id="{7884AB08-4B76-EED5-4DA4-C47BB96F38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" name="AutoShape 3">
            <a:extLst>
              <a:ext uri="{FF2B5EF4-FFF2-40B4-BE49-F238E27FC236}">
                <a16:creationId xmlns:a16="http://schemas.microsoft.com/office/drawing/2014/main" id="{68654F70-B6C8-6667-EB55-4A0E843E3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2" name="Text Box 4">
            <a:extLst>
              <a:ext uri="{FF2B5EF4-FFF2-40B4-BE49-F238E27FC236}">
                <a16:creationId xmlns:a16="http://schemas.microsoft.com/office/drawing/2014/main" id="{45A18C3B-8512-F711-CA63-5E3C0E581D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3" name="Text Box 5">
            <a:extLst>
              <a:ext uri="{FF2B5EF4-FFF2-40B4-BE49-F238E27FC236}">
                <a16:creationId xmlns:a16="http://schemas.microsoft.com/office/drawing/2014/main" id="{F27CA794-ABBB-6034-60FC-63F9ABCA5A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20505E8B-6210-0CCF-1A3D-416B1387644A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67238" cy="3424238"/>
          </a:xfrm>
          <a:prstGeom prst="rect">
            <a:avLst/>
          </a:prstGeom>
          <a:noFill/>
          <a:ln w="9360" cap="flat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FF380B62-A175-B15D-6363-7D24C1B572D8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1638" cy="4110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2056" name="Text Box 8">
            <a:extLst>
              <a:ext uri="{FF2B5EF4-FFF2-40B4-BE49-F238E27FC236}">
                <a16:creationId xmlns:a16="http://schemas.microsoft.com/office/drawing/2014/main" id="{3D3BE35D-2CBE-A3FA-8009-ECA83F22EE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7" name="Rectangle 9">
            <a:extLst>
              <a:ext uri="{FF2B5EF4-FFF2-40B4-BE49-F238E27FC236}">
                <a16:creationId xmlns:a16="http://schemas.microsoft.com/office/drawing/2014/main" id="{248AC56F-01CC-4A64-B6C6-CD09CC32E01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67037" cy="452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1200" i="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76FC2B3A-BEEF-474B-A1AB-6845B4E6444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71030345-0322-3B0E-5AD1-84A4630E772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B7FB9F4-FA8D-4963-99A5-78AF90B067CF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63489" name="Rectangle 1">
            <a:extLst>
              <a:ext uri="{FF2B5EF4-FFF2-40B4-BE49-F238E27FC236}">
                <a16:creationId xmlns:a16="http://schemas.microsoft.com/office/drawing/2014/main" id="{F6279936-2B83-BE29-BEC6-78C76CA0E2CB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3490" name="Rectangle 2">
            <a:extLst>
              <a:ext uri="{FF2B5EF4-FFF2-40B4-BE49-F238E27FC236}">
                <a16:creationId xmlns:a16="http://schemas.microsoft.com/office/drawing/2014/main" id="{BD7E4FCF-1179-8B6B-D019-0B2B990FD06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0BC572A4-24BD-D720-081E-B56EFC0D228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3D90649-FE6F-42C0-9EC8-A1FB50FEE7B2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72705" name="Rectangle 1">
            <a:extLst>
              <a:ext uri="{FF2B5EF4-FFF2-40B4-BE49-F238E27FC236}">
                <a16:creationId xmlns:a16="http://schemas.microsoft.com/office/drawing/2014/main" id="{0D67BB9D-FC03-5F5F-40F4-86E7158F3410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2706" name="Rectangle 2">
            <a:extLst>
              <a:ext uri="{FF2B5EF4-FFF2-40B4-BE49-F238E27FC236}">
                <a16:creationId xmlns:a16="http://schemas.microsoft.com/office/drawing/2014/main" id="{6006698A-213C-1D5A-8F75-8F3E3392DED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8E649344-D193-6F8F-A0B2-FDF874B59932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43B31C4-EE87-496B-88C6-59CA8F3804E2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73729" name="Rectangle 1">
            <a:extLst>
              <a:ext uri="{FF2B5EF4-FFF2-40B4-BE49-F238E27FC236}">
                <a16:creationId xmlns:a16="http://schemas.microsoft.com/office/drawing/2014/main" id="{76FE2D50-B2E1-51C3-8771-CE7EB02C28D8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3730" name="Rectangle 2">
            <a:extLst>
              <a:ext uri="{FF2B5EF4-FFF2-40B4-BE49-F238E27FC236}">
                <a16:creationId xmlns:a16="http://schemas.microsoft.com/office/drawing/2014/main" id="{6866784F-8833-C4AD-A45C-BAF89DDE379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ADB94765-1B3A-7536-26B2-8E4ACA574862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58672B4-0107-4F31-B3A6-6AB4D8296535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74753" name="Rectangle 1">
            <a:extLst>
              <a:ext uri="{FF2B5EF4-FFF2-40B4-BE49-F238E27FC236}">
                <a16:creationId xmlns:a16="http://schemas.microsoft.com/office/drawing/2014/main" id="{19D79F8D-DFED-2D2E-C572-79C3490D6094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4754" name="Rectangle 2">
            <a:extLst>
              <a:ext uri="{FF2B5EF4-FFF2-40B4-BE49-F238E27FC236}">
                <a16:creationId xmlns:a16="http://schemas.microsoft.com/office/drawing/2014/main" id="{4502CC77-A83A-7136-C847-16EF01929D0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B2477E1D-6FBC-1703-B089-9F350F864EE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64F5D80-0109-479C-8550-D5E39EA99209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75777" name="Rectangle 1">
            <a:extLst>
              <a:ext uri="{FF2B5EF4-FFF2-40B4-BE49-F238E27FC236}">
                <a16:creationId xmlns:a16="http://schemas.microsoft.com/office/drawing/2014/main" id="{68E1B15B-0FEA-B466-D5E4-914299ADD69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5778" name="Rectangle 2">
            <a:extLst>
              <a:ext uri="{FF2B5EF4-FFF2-40B4-BE49-F238E27FC236}">
                <a16:creationId xmlns:a16="http://schemas.microsoft.com/office/drawing/2014/main" id="{F3F56008-93C9-7903-7C29-036002D9957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1BED75C6-3DA2-9F5F-E66C-F0E5DB91D2D0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1B8D166-3C76-4065-8D58-B70BA0F81809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76801" name="Rectangle 1">
            <a:extLst>
              <a:ext uri="{FF2B5EF4-FFF2-40B4-BE49-F238E27FC236}">
                <a16:creationId xmlns:a16="http://schemas.microsoft.com/office/drawing/2014/main" id="{D3950D84-B9CF-F552-C8CA-A558402948A9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6802" name="Rectangle 2">
            <a:extLst>
              <a:ext uri="{FF2B5EF4-FFF2-40B4-BE49-F238E27FC236}">
                <a16:creationId xmlns:a16="http://schemas.microsoft.com/office/drawing/2014/main" id="{60AFAB77-187A-D1EA-8F4A-3672AA14192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CE2F124F-AA89-9153-0330-0ACDB3027E5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8CD1B2F-36B2-4B4E-9EF5-86451E770249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78849" name="Rectangle 1">
            <a:extLst>
              <a:ext uri="{FF2B5EF4-FFF2-40B4-BE49-F238E27FC236}">
                <a16:creationId xmlns:a16="http://schemas.microsoft.com/office/drawing/2014/main" id="{B560B134-81D2-539E-DAB8-85D2B6392813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8850" name="Rectangle 2">
            <a:extLst>
              <a:ext uri="{FF2B5EF4-FFF2-40B4-BE49-F238E27FC236}">
                <a16:creationId xmlns:a16="http://schemas.microsoft.com/office/drawing/2014/main" id="{1AB2F4CA-5FB0-2C4E-70B7-F907E24FE92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F58E0476-724B-01DE-2EDC-F1ADB7DB6EE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94AD608-523D-435F-A468-DB1574291F6C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79873" name="Rectangle 1">
            <a:extLst>
              <a:ext uri="{FF2B5EF4-FFF2-40B4-BE49-F238E27FC236}">
                <a16:creationId xmlns:a16="http://schemas.microsoft.com/office/drawing/2014/main" id="{39A19ED2-5DAD-307E-88D6-462078FC765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9874" name="Rectangle 2">
            <a:extLst>
              <a:ext uri="{FF2B5EF4-FFF2-40B4-BE49-F238E27FC236}">
                <a16:creationId xmlns:a16="http://schemas.microsoft.com/office/drawing/2014/main" id="{C264C9DD-656E-846F-5F96-B17CEA2D8A7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B9E96A00-8E27-94BF-8EC7-5842012FFCF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515F2D2-ABF8-465F-9154-163F8D58A2D2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77825" name="Rectangle 1">
            <a:extLst>
              <a:ext uri="{FF2B5EF4-FFF2-40B4-BE49-F238E27FC236}">
                <a16:creationId xmlns:a16="http://schemas.microsoft.com/office/drawing/2014/main" id="{02F2CEA4-BE4F-BA6A-273F-55B787E13B6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7826" name="Rectangle 2">
            <a:extLst>
              <a:ext uri="{FF2B5EF4-FFF2-40B4-BE49-F238E27FC236}">
                <a16:creationId xmlns:a16="http://schemas.microsoft.com/office/drawing/2014/main" id="{8E01987D-AD55-6B25-02D9-45C8D73CB60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28155C6F-65A9-E2CB-F266-1E4996F30EF9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5B2C8AE-14BE-4B72-90ED-ECB53A8F30D5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80897" name="Rectangle 1">
            <a:extLst>
              <a:ext uri="{FF2B5EF4-FFF2-40B4-BE49-F238E27FC236}">
                <a16:creationId xmlns:a16="http://schemas.microsoft.com/office/drawing/2014/main" id="{C42F437D-ABD7-A2A7-EDE5-11EB14FC636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0898" name="Rectangle 2">
            <a:extLst>
              <a:ext uri="{FF2B5EF4-FFF2-40B4-BE49-F238E27FC236}">
                <a16:creationId xmlns:a16="http://schemas.microsoft.com/office/drawing/2014/main" id="{E83401B8-F993-52C8-F7BF-778B861B2C7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09FDC9D4-5728-168A-32B4-C69C4F10A84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BEE7DB7-5434-4195-AEF4-78416CCC8C80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81921" name="Rectangle 1">
            <a:extLst>
              <a:ext uri="{FF2B5EF4-FFF2-40B4-BE49-F238E27FC236}">
                <a16:creationId xmlns:a16="http://schemas.microsoft.com/office/drawing/2014/main" id="{E18B7F71-F7B4-D9BB-A97D-D18C8D0D5A7C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22" name="Rectangle 2">
            <a:extLst>
              <a:ext uri="{FF2B5EF4-FFF2-40B4-BE49-F238E27FC236}">
                <a16:creationId xmlns:a16="http://schemas.microsoft.com/office/drawing/2014/main" id="{BEF09D6C-1D67-25B6-43BB-6F1DF833B832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7DA04A82-EF83-8888-9660-9C9F0A7709B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259CCD3-13FB-4003-BACF-40E62B3B6B83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64513" name="Rectangle 1">
            <a:extLst>
              <a:ext uri="{FF2B5EF4-FFF2-40B4-BE49-F238E27FC236}">
                <a16:creationId xmlns:a16="http://schemas.microsoft.com/office/drawing/2014/main" id="{6F3EEDC9-2FD0-E0FF-3F92-196A88230762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4514" name="Rectangle 2">
            <a:extLst>
              <a:ext uri="{FF2B5EF4-FFF2-40B4-BE49-F238E27FC236}">
                <a16:creationId xmlns:a16="http://schemas.microsoft.com/office/drawing/2014/main" id="{FFF48AFB-7983-77FE-2805-082E3D9A7F3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A968F836-04DF-F008-8229-BA739024569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62B6EF-8249-40C7-AC89-1F7B4E1B45E2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82945" name="Rectangle 1">
            <a:extLst>
              <a:ext uri="{FF2B5EF4-FFF2-40B4-BE49-F238E27FC236}">
                <a16:creationId xmlns:a16="http://schemas.microsoft.com/office/drawing/2014/main" id="{A78386CE-7363-B5B6-FF32-E49B898126FC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F97DC4BA-E90E-C08F-4DD5-96834A6F1DD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0C1D2F9F-23AE-2A8C-BD00-3ED957418070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BF84BB4-A9E6-4BB7-B835-19A8AB9486D0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83969" name="Rectangle 1">
            <a:extLst>
              <a:ext uri="{FF2B5EF4-FFF2-40B4-BE49-F238E27FC236}">
                <a16:creationId xmlns:a16="http://schemas.microsoft.com/office/drawing/2014/main" id="{DE61EE48-377F-C493-24B7-B8BFCA7929E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3970" name="Rectangle 2">
            <a:extLst>
              <a:ext uri="{FF2B5EF4-FFF2-40B4-BE49-F238E27FC236}">
                <a16:creationId xmlns:a16="http://schemas.microsoft.com/office/drawing/2014/main" id="{F0886341-69B7-A1BC-2CAD-74FE9B696A3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A3E3DB36-190B-10A8-20F5-715D5C092F0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17A230C-5C76-467B-92F3-9DD8DE546463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84993" name="Rectangle 1">
            <a:extLst>
              <a:ext uri="{FF2B5EF4-FFF2-40B4-BE49-F238E27FC236}">
                <a16:creationId xmlns:a16="http://schemas.microsoft.com/office/drawing/2014/main" id="{B188C143-ABEB-3BE4-AE8A-32FEAD35234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4994" name="Rectangle 2">
            <a:extLst>
              <a:ext uri="{FF2B5EF4-FFF2-40B4-BE49-F238E27FC236}">
                <a16:creationId xmlns:a16="http://schemas.microsoft.com/office/drawing/2014/main" id="{BF069E61-6C75-8B1D-38A3-6FDBC64BB61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C2928E4F-CEE7-DE99-330E-8E769B6ECB2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B7F5D78-BF75-4A23-A2FB-33738F38E2C2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86017" name="Rectangle 1">
            <a:extLst>
              <a:ext uri="{FF2B5EF4-FFF2-40B4-BE49-F238E27FC236}">
                <a16:creationId xmlns:a16="http://schemas.microsoft.com/office/drawing/2014/main" id="{41E7CD75-6F59-4A98-E8D0-ECA71B59C74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18" name="Rectangle 2">
            <a:extLst>
              <a:ext uri="{FF2B5EF4-FFF2-40B4-BE49-F238E27FC236}">
                <a16:creationId xmlns:a16="http://schemas.microsoft.com/office/drawing/2014/main" id="{F0DDF55F-513E-D22A-83F6-52968930443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35DFCC68-EF57-81A6-8741-6901D504A12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249051C-B417-4D50-BFEF-02ACF4CE7B74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87041" name="Rectangle 1">
            <a:extLst>
              <a:ext uri="{FF2B5EF4-FFF2-40B4-BE49-F238E27FC236}">
                <a16:creationId xmlns:a16="http://schemas.microsoft.com/office/drawing/2014/main" id="{423ED57C-D0A5-C2BF-CBC5-687D65769E4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7042" name="Rectangle 2">
            <a:extLst>
              <a:ext uri="{FF2B5EF4-FFF2-40B4-BE49-F238E27FC236}">
                <a16:creationId xmlns:a16="http://schemas.microsoft.com/office/drawing/2014/main" id="{49283990-ED1E-66D8-4DB2-1971732A261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EC55BD0C-DA57-BD19-6F2A-E050CA79551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DD3CEC7-DC06-411F-A66C-9C06F269D73B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89089" name="Rectangle 1">
            <a:extLst>
              <a:ext uri="{FF2B5EF4-FFF2-40B4-BE49-F238E27FC236}">
                <a16:creationId xmlns:a16="http://schemas.microsoft.com/office/drawing/2014/main" id="{6928F359-7402-8EF2-B3F7-BDE4DBF8E21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9090" name="Rectangle 2">
            <a:extLst>
              <a:ext uri="{FF2B5EF4-FFF2-40B4-BE49-F238E27FC236}">
                <a16:creationId xmlns:a16="http://schemas.microsoft.com/office/drawing/2014/main" id="{F69A9D13-66F0-1D68-9CB8-646A91F304D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018FE7CB-60E1-ABC3-EF18-6DB3E98C4C9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CEAB1B3-F310-46DF-B33A-A1DEDD50DB59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90113" name="Rectangle 1">
            <a:extLst>
              <a:ext uri="{FF2B5EF4-FFF2-40B4-BE49-F238E27FC236}">
                <a16:creationId xmlns:a16="http://schemas.microsoft.com/office/drawing/2014/main" id="{9A09AD35-8C96-C50C-A9CF-F09B98FD306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0114" name="Rectangle 2">
            <a:extLst>
              <a:ext uri="{FF2B5EF4-FFF2-40B4-BE49-F238E27FC236}">
                <a16:creationId xmlns:a16="http://schemas.microsoft.com/office/drawing/2014/main" id="{BEC5CDC1-988A-78F8-636F-FFACCAE6A38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6987378E-F75C-CCB9-72E2-47F82657C29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CDA0832-4CC2-4EB3-98E6-E4C0CFF7FDCB}" type="slidenum">
              <a:rPr lang="en-US" altLang="en-US"/>
              <a:pPr/>
              <a:t>27</a:t>
            </a:fld>
            <a:endParaRPr lang="en-US" altLang="en-US"/>
          </a:p>
        </p:txBody>
      </p:sp>
      <p:sp>
        <p:nvSpPr>
          <p:cNvPr id="91137" name="Rectangle 1">
            <a:extLst>
              <a:ext uri="{FF2B5EF4-FFF2-40B4-BE49-F238E27FC236}">
                <a16:creationId xmlns:a16="http://schemas.microsoft.com/office/drawing/2014/main" id="{BA311454-FC84-9C7A-C4E8-824B61407E30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1138" name="Rectangle 2">
            <a:extLst>
              <a:ext uri="{FF2B5EF4-FFF2-40B4-BE49-F238E27FC236}">
                <a16:creationId xmlns:a16="http://schemas.microsoft.com/office/drawing/2014/main" id="{66E95049-BBE0-A01F-863A-B116EFEA558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04FDA470-EAC1-2B49-05AC-C1329ABB070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2DCBD07-62BF-48D9-8B5B-B299963ECADD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92161" name="Rectangle 1">
            <a:extLst>
              <a:ext uri="{FF2B5EF4-FFF2-40B4-BE49-F238E27FC236}">
                <a16:creationId xmlns:a16="http://schemas.microsoft.com/office/drawing/2014/main" id="{E600A782-94E2-EF9F-7E7D-B6D9E3D41FD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B59FA288-DEF6-E0C8-A288-789C6D59021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0B504D15-7BBD-4021-9DF1-5D14588B667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D101B1F-98FD-406A-89AB-3DE87533BA55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93185" name="Rectangle 1">
            <a:extLst>
              <a:ext uri="{FF2B5EF4-FFF2-40B4-BE49-F238E27FC236}">
                <a16:creationId xmlns:a16="http://schemas.microsoft.com/office/drawing/2014/main" id="{26F18176-2360-C6EA-9F15-2F32765E9BA7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3186" name="Rectangle 2">
            <a:extLst>
              <a:ext uri="{FF2B5EF4-FFF2-40B4-BE49-F238E27FC236}">
                <a16:creationId xmlns:a16="http://schemas.microsoft.com/office/drawing/2014/main" id="{3F7F08D2-FCCD-8A6D-EA6D-F86DEB14004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CB8FD04F-C6BD-FBD5-6AFD-44DB1549C719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56ECD3F-0A61-43F1-91A9-0135471A208F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65537" name="Rectangle 1">
            <a:extLst>
              <a:ext uri="{FF2B5EF4-FFF2-40B4-BE49-F238E27FC236}">
                <a16:creationId xmlns:a16="http://schemas.microsoft.com/office/drawing/2014/main" id="{369AB57F-0D2F-5AF6-1431-AF5A6537641B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A1E41B6C-15B6-478E-6DAB-FB0BF2E5E2B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D1C04A4B-4BA0-D284-0674-AEE56FBD733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861F337-4F46-46F9-AAEE-76BF6850BFE1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94209" name="Rectangle 1">
            <a:extLst>
              <a:ext uri="{FF2B5EF4-FFF2-40B4-BE49-F238E27FC236}">
                <a16:creationId xmlns:a16="http://schemas.microsoft.com/office/drawing/2014/main" id="{DA7C5E1E-BB5E-02C4-187E-65233CA30B92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4210" name="Rectangle 2">
            <a:extLst>
              <a:ext uri="{FF2B5EF4-FFF2-40B4-BE49-F238E27FC236}">
                <a16:creationId xmlns:a16="http://schemas.microsoft.com/office/drawing/2014/main" id="{7060D76B-DD86-DCD2-C60F-8D159805F387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A8A10B5E-0304-C78E-0300-C0F2F772C469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78FD851-0251-40A7-8E56-9E9C14637250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95233" name="Rectangle 1">
            <a:extLst>
              <a:ext uri="{FF2B5EF4-FFF2-40B4-BE49-F238E27FC236}">
                <a16:creationId xmlns:a16="http://schemas.microsoft.com/office/drawing/2014/main" id="{43641879-10EC-11B1-1497-32136F5A6F2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5234" name="Rectangle 2">
            <a:extLst>
              <a:ext uri="{FF2B5EF4-FFF2-40B4-BE49-F238E27FC236}">
                <a16:creationId xmlns:a16="http://schemas.microsoft.com/office/drawing/2014/main" id="{2B7FDAF7-1C8C-1C6F-2334-7B75CF8575E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CF271C5E-2671-BA51-6C63-346FD6734EF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1D5AD38-3773-4EAB-8A76-089CE7A8536A}" type="slidenum">
              <a:rPr lang="en-US" altLang="en-US"/>
              <a:pPr/>
              <a:t>32</a:t>
            </a:fld>
            <a:endParaRPr lang="en-US" altLang="en-US"/>
          </a:p>
        </p:txBody>
      </p:sp>
      <p:sp>
        <p:nvSpPr>
          <p:cNvPr id="96257" name="Rectangle 1">
            <a:extLst>
              <a:ext uri="{FF2B5EF4-FFF2-40B4-BE49-F238E27FC236}">
                <a16:creationId xmlns:a16="http://schemas.microsoft.com/office/drawing/2014/main" id="{BEBD984F-9898-8694-648C-6B3D8774C6E8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6258" name="Rectangle 2">
            <a:extLst>
              <a:ext uri="{FF2B5EF4-FFF2-40B4-BE49-F238E27FC236}">
                <a16:creationId xmlns:a16="http://schemas.microsoft.com/office/drawing/2014/main" id="{A6854FAC-F340-749D-6624-57A67FE6DAA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04E55EE2-0FEB-6FC8-D3C9-AE388DA8312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23E2A81-A907-4B43-811C-2227D9DF43EB}" type="slidenum">
              <a:rPr lang="en-US" altLang="en-US"/>
              <a:pPr/>
              <a:t>35</a:t>
            </a:fld>
            <a:endParaRPr lang="en-US" altLang="en-US"/>
          </a:p>
        </p:txBody>
      </p:sp>
      <p:sp>
        <p:nvSpPr>
          <p:cNvPr id="97281" name="Rectangle 1">
            <a:extLst>
              <a:ext uri="{FF2B5EF4-FFF2-40B4-BE49-F238E27FC236}">
                <a16:creationId xmlns:a16="http://schemas.microsoft.com/office/drawing/2014/main" id="{FC0A0E7A-E0E5-34B2-CB19-F427CC10C1F0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7282" name="Rectangle 2">
            <a:extLst>
              <a:ext uri="{FF2B5EF4-FFF2-40B4-BE49-F238E27FC236}">
                <a16:creationId xmlns:a16="http://schemas.microsoft.com/office/drawing/2014/main" id="{4986C4C9-7BCC-90CF-AFFE-776BC3604BE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7866FE5A-D49E-1276-A192-2D5DE46FAD50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863560D-5BB8-4588-BF5E-B84947BB1F65}" type="slidenum">
              <a:rPr lang="en-US" altLang="en-US"/>
              <a:pPr/>
              <a:t>36</a:t>
            </a:fld>
            <a:endParaRPr lang="en-US" altLang="en-US"/>
          </a:p>
        </p:txBody>
      </p:sp>
      <p:sp>
        <p:nvSpPr>
          <p:cNvPr id="98305" name="Rectangle 1">
            <a:extLst>
              <a:ext uri="{FF2B5EF4-FFF2-40B4-BE49-F238E27FC236}">
                <a16:creationId xmlns:a16="http://schemas.microsoft.com/office/drawing/2014/main" id="{65B92194-4A8D-63D6-E2B3-58C9F0841CF6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8306" name="Rectangle 2">
            <a:extLst>
              <a:ext uri="{FF2B5EF4-FFF2-40B4-BE49-F238E27FC236}">
                <a16:creationId xmlns:a16="http://schemas.microsoft.com/office/drawing/2014/main" id="{EF1164CF-734E-7ED9-3D5D-A673F2CA3BD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00C6CB74-C858-C449-6708-B9DA551690BD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01BFE8C-26EB-4C3A-A10A-0DF08DB12BCE}" type="slidenum">
              <a:rPr lang="en-US" altLang="en-US"/>
              <a:pPr/>
              <a:t>37</a:t>
            </a:fld>
            <a:endParaRPr lang="en-US" altLang="en-US"/>
          </a:p>
        </p:txBody>
      </p:sp>
      <p:sp>
        <p:nvSpPr>
          <p:cNvPr id="99329" name="Rectangle 1">
            <a:extLst>
              <a:ext uri="{FF2B5EF4-FFF2-40B4-BE49-F238E27FC236}">
                <a16:creationId xmlns:a16="http://schemas.microsoft.com/office/drawing/2014/main" id="{211DF05A-005B-5DED-8116-B289B4453310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9330" name="Rectangle 2">
            <a:extLst>
              <a:ext uri="{FF2B5EF4-FFF2-40B4-BE49-F238E27FC236}">
                <a16:creationId xmlns:a16="http://schemas.microsoft.com/office/drawing/2014/main" id="{7682C204-0E73-9711-09FB-FC268343E51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B567697F-471A-6FCA-1245-FE1B7469953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C1676C1-F63A-4077-A72A-26EDFBE37300}" type="slidenum">
              <a:rPr lang="en-US" altLang="en-US"/>
              <a:pPr/>
              <a:t>38</a:t>
            </a:fld>
            <a:endParaRPr lang="en-US" altLang="en-US"/>
          </a:p>
        </p:txBody>
      </p:sp>
      <p:sp>
        <p:nvSpPr>
          <p:cNvPr id="100353" name="Rectangle 1">
            <a:extLst>
              <a:ext uri="{FF2B5EF4-FFF2-40B4-BE49-F238E27FC236}">
                <a16:creationId xmlns:a16="http://schemas.microsoft.com/office/drawing/2014/main" id="{77D0D85F-2537-CC4C-D91B-426D496F317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0354" name="Rectangle 2">
            <a:extLst>
              <a:ext uri="{FF2B5EF4-FFF2-40B4-BE49-F238E27FC236}">
                <a16:creationId xmlns:a16="http://schemas.microsoft.com/office/drawing/2014/main" id="{78A9B519-EC9E-C135-C6ED-31EA2B49C60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8BF4DE39-134B-55D8-5269-0BF575697F82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8CBC284-D174-48C7-8130-D11E07184CD1}" type="slidenum">
              <a:rPr lang="en-US" altLang="en-US"/>
              <a:pPr/>
              <a:t>39</a:t>
            </a:fld>
            <a:endParaRPr lang="en-US" altLang="en-US"/>
          </a:p>
        </p:txBody>
      </p:sp>
      <p:sp>
        <p:nvSpPr>
          <p:cNvPr id="101377" name="Rectangle 1">
            <a:extLst>
              <a:ext uri="{FF2B5EF4-FFF2-40B4-BE49-F238E27FC236}">
                <a16:creationId xmlns:a16="http://schemas.microsoft.com/office/drawing/2014/main" id="{41B1D3B8-95EB-AABC-8567-603E0A0119B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1378" name="Rectangle 2">
            <a:extLst>
              <a:ext uri="{FF2B5EF4-FFF2-40B4-BE49-F238E27FC236}">
                <a16:creationId xmlns:a16="http://schemas.microsoft.com/office/drawing/2014/main" id="{73271654-D16E-93EC-A646-1F7EF6EBDDE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C9D0E080-2989-77D8-18B0-9F405F0970A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BF279D1-3286-4E75-84D7-59C6D3A6409F}" type="slidenum">
              <a:rPr lang="en-US" altLang="en-US"/>
              <a:pPr/>
              <a:t>40</a:t>
            </a:fld>
            <a:endParaRPr lang="en-US" altLang="en-US"/>
          </a:p>
        </p:txBody>
      </p:sp>
      <p:sp>
        <p:nvSpPr>
          <p:cNvPr id="102401" name="Rectangle 1">
            <a:extLst>
              <a:ext uri="{FF2B5EF4-FFF2-40B4-BE49-F238E27FC236}">
                <a16:creationId xmlns:a16="http://schemas.microsoft.com/office/drawing/2014/main" id="{5B41783A-7B1C-C841-58C8-50BE09029368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2402" name="Rectangle 2">
            <a:extLst>
              <a:ext uri="{FF2B5EF4-FFF2-40B4-BE49-F238E27FC236}">
                <a16:creationId xmlns:a16="http://schemas.microsoft.com/office/drawing/2014/main" id="{D4A84D78-D1A3-F65D-D410-AD83033CF6B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27FE7E2A-4ED3-1B5E-DB39-16B0C0E8BE54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165B5F1-E950-40E7-95AE-8C8107B8561C}" type="slidenum">
              <a:rPr lang="en-US" altLang="en-US"/>
              <a:pPr/>
              <a:t>41</a:t>
            </a:fld>
            <a:endParaRPr lang="en-US" altLang="en-US"/>
          </a:p>
        </p:txBody>
      </p:sp>
      <p:sp>
        <p:nvSpPr>
          <p:cNvPr id="103425" name="Rectangle 1">
            <a:extLst>
              <a:ext uri="{FF2B5EF4-FFF2-40B4-BE49-F238E27FC236}">
                <a16:creationId xmlns:a16="http://schemas.microsoft.com/office/drawing/2014/main" id="{D5F8B4C5-5FA6-4F9E-428B-4FFE81958BE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3426" name="Rectangle 2">
            <a:extLst>
              <a:ext uri="{FF2B5EF4-FFF2-40B4-BE49-F238E27FC236}">
                <a16:creationId xmlns:a16="http://schemas.microsoft.com/office/drawing/2014/main" id="{81EE9668-D289-857B-9CAD-AB720EA2A1B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0CB6E6F7-C159-8957-43E2-D58284193FC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C1528C2-40D4-4534-925C-56B5233FBC08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67585" name="Rectangle 1">
            <a:extLst>
              <a:ext uri="{FF2B5EF4-FFF2-40B4-BE49-F238E27FC236}">
                <a16:creationId xmlns:a16="http://schemas.microsoft.com/office/drawing/2014/main" id="{6787F035-C407-ED95-4DB7-D4261A5B68B9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7586" name="Rectangle 2">
            <a:extLst>
              <a:ext uri="{FF2B5EF4-FFF2-40B4-BE49-F238E27FC236}">
                <a16:creationId xmlns:a16="http://schemas.microsoft.com/office/drawing/2014/main" id="{9A7B4382-6424-CED2-E3CD-A6B6178A0AA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9F2B1E07-CA08-80F0-8ADF-F6928FA9C6D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26D766E-4C97-4D0D-AEF9-D0619A562FA5}" type="slidenum">
              <a:rPr lang="en-US" altLang="en-US"/>
              <a:pPr/>
              <a:t>42</a:t>
            </a:fld>
            <a:endParaRPr lang="en-US" altLang="en-US"/>
          </a:p>
        </p:txBody>
      </p:sp>
      <p:sp>
        <p:nvSpPr>
          <p:cNvPr id="104449" name="Rectangle 1">
            <a:extLst>
              <a:ext uri="{FF2B5EF4-FFF2-40B4-BE49-F238E27FC236}">
                <a16:creationId xmlns:a16="http://schemas.microsoft.com/office/drawing/2014/main" id="{F542D566-F243-D2E9-9D57-2A97A4A9B1C3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4450" name="Rectangle 2">
            <a:extLst>
              <a:ext uri="{FF2B5EF4-FFF2-40B4-BE49-F238E27FC236}">
                <a16:creationId xmlns:a16="http://schemas.microsoft.com/office/drawing/2014/main" id="{42022743-1306-7E68-AB0E-876B2DB8BB9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88C95A64-ECD9-103D-D675-830D62DD3E5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DF49444-922F-4FE4-B702-33D6472BBF2A}" type="slidenum">
              <a:rPr lang="en-US" altLang="en-US"/>
              <a:pPr/>
              <a:t>43</a:t>
            </a:fld>
            <a:endParaRPr lang="en-US" altLang="en-US"/>
          </a:p>
        </p:txBody>
      </p:sp>
      <p:sp>
        <p:nvSpPr>
          <p:cNvPr id="105473" name="Rectangle 1">
            <a:extLst>
              <a:ext uri="{FF2B5EF4-FFF2-40B4-BE49-F238E27FC236}">
                <a16:creationId xmlns:a16="http://schemas.microsoft.com/office/drawing/2014/main" id="{ED173045-45B1-BF8B-9729-ABCA4FCB2EB6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5474" name="Rectangle 2">
            <a:extLst>
              <a:ext uri="{FF2B5EF4-FFF2-40B4-BE49-F238E27FC236}">
                <a16:creationId xmlns:a16="http://schemas.microsoft.com/office/drawing/2014/main" id="{14BA4F45-A4F0-D918-D1B5-E82BC6F68C2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8A3FC4D4-3043-D673-15C2-331CCC97045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DF31B81-2789-41C0-A05A-98F1AE50CBA1}" type="slidenum">
              <a:rPr lang="en-US" altLang="en-US"/>
              <a:pPr/>
              <a:t>44</a:t>
            </a:fld>
            <a:endParaRPr lang="en-US" altLang="en-US"/>
          </a:p>
        </p:txBody>
      </p:sp>
      <p:sp>
        <p:nvSpPr>
          <p:cNvPr id="106497" name="Rectangle 1">
            <a:extLst>
              <a:ext uri="{FF2B5EF4-FFF2-40B4-BE49-F238E27FC236}">
                <a16:creationId xmlns:a16="http://schemas.microsoft.com/office/drawing/2014/main" id="{2CE8BEAE-81CD-71BA-7830-9DC6BD953A50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6498" name="Rectangle 2">
            <a:extLst>
              <a:ext uri="{FF2B5EF4-FFF2-40B4-BE49-F238E27FC236}">
                <a16:creationId xmlns:a16="http://schemas.microsoft.com/office/drawing/2014/main" id="{3FF4E969-1C31-28EA-0316-64FD22965A8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202B8DE8-F93D-83C8-3F0A-A34A79B0FEB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126FF47-4733-42CE-9B42-8E03EC47AAA9}" type="slidenum">
              <a:rPr lang="en-US" altLang="en-US"/>
              <a:pPr/>
              <a:t>45</a:t>
            </a:fld>
            <a:endParaRPr lang="en-US" altLang="en-US"/>
          </a:p>
        </p:txBody>
      </p:sp>
      <p:sp>
        <p:nvSpPr>
          <p:cNvPr id="107521" name="Rectangle 1">
            <a:extLst>
              <a:ext uri="{FF2B5EF4-FFF2-40B4-BE49-F238E27FC236}">
                <a16:creationId xmlns:a16="http://schemas.microsoft.com/office/drawing/2014/main" id="{40EFBBEB-065B-C017-2287-AA98F57FD54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7522" name="Rectangle 2">
            <a:extLst>
              <a:ext uri="{FF2B5EF4-FFF2-40B4-BE49-F238E27FC236}">
                <a16:creationId xmlns:a16="http://schemas.microsoft.com/office/drawing/2014/main" id="{5D5BED1F-06DA-D44B-7C06-50BF1CE4CE6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7F4FC42D-5215-B2F4-80C8-8455CDE851B9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FC56EA4-60F6-46EF-AF48-E60FFA84D650}" type="slidenum">
              <a:rPr lang="en-US" altLang="en-US"/>
              <a:pPr/>
              <a:t>46</a:t>
            </a:fld>
            <a:endParaRPr lang="en-US" altLang="en-US"/>
          </a:p>
        </p:txBody>
      </p:sp>
      <p:sp>
        <p:nvSpPr>
          <p:cNvPr id="108545" name="Rectangle 1">
            <a:extLst>
              <a:ext uri="{FF2B5EF4-FFF2-40B4-BE49-F238E27FC236}">
                <a16:creationId xmlns:a16="http://schemas.microsoft.com/office/drawing/2014/main" id="{374A73AB-519A-3BBF-9FC1-1FD3190C334B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8546" name="Rectangle 2">
            <a:extLst>
              <a:ext uri="{FF2B5EF4-FFF2-40B4-BE49-F238E27FC236}">
                <a16:creationId xmlns:a16="http://schemas.microsoft.com/office/drawing/2014/main" id="{77A0F79E-9E9F-CFB6-D1E7-9237C3578D3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6A93CAF5-2918-7DB5-B40F-4702FF4DB53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1CBA523-9928-4452-8F32-E16A071AFC05}" type="slidenum">
              <a:rPr lang="en-US" altLang="en-US"/>
              <a:pPr/>
              <a:t>47</a:t>
            </a:fld>
            <a:endParaRPr lang="en-US" altLang="en-US"/>
          </a:p>
        </p:txBody>
      </p:sp>
      <p:sp>
        <p:nvSpPr>
          <p:cNvPr id="109569" name="Rectangle 1">
            <a:extLst>
              <a:ext uri="{FF2B5EF4-FFF2-40B4-BE49-F238E27FC236}">
                <a16:creationId xmlns:a16="http://schemas.microsoft.com/office/drawing/2014/main" id="{C6B058F1-AF35-8652-E040-EF68CE1AC871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9570" name="Rectangle 2">
            <a:extLst>
              <a:ext uri="{FF2B5EF4-FFF2-40B4-BE49-F238E27FC236}">
                <a16:creationId xmlns:a16="http://schemas.microsoft.com/office/drawing/2014/main" id="{AAFC92C9-AEA9-F33F-A918-6DCFE27AB6B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1CF5AA0F-64F0-B8D9-C530-EA9E03489929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5BA7C7B-6517-44C0-BC9B-C94BE18E2D4E}" type="slidenum">
              <a:rPr lang="en-US" altLang="en-US"/>
              <a:pPr/>
              <a:t>48</a:t>
            </a:fld>
            <a:endParaRPr lang="en-US" altLang="en-US"/>
          </a:p>
        </p:txBody>
      </p:sp>
      <p:sp>
        <p:nvSpPr>
          <p:cNvPr id="110593" name="Rectangle 1">
            <a:extLst>
              <a:ext uri="{FF2B5EF4-FFF2-40B4-BE49-F238E27FC236}">
                <a16:creationId xmlns:a16="http://schemas.microsoft.com/office/drawing/2014/main" id="{F7B4770C-7312-D1BF-90DD-51F5D57FBCBC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0594" name="Rectangle 2">
            <a:extLst>
              <a:ext uri="{FF2B5EF4-FFF2-40B4-BE49-F238E27FC236}">
                <a16:creationId xmlns:a16="http://schemas.microsoft.com/office/drawing/2014/main" id="{ABC56675-5344-6E43-AB66-A35F0A2178E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1754BB86-9FC6-DFC2-4BDB-FF87213FCD4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A4757E2-7651-41F3-A03D-F71E4236CDF9}" type="slidenum">
              <a:rPr lang="en-US" altLang="en-US"/>
              <a:pPr/>
              <a:t>49</a:t>
            </a:fld>
            <a:endParaRPr lang="en-US" altLang="en-US"/>
          </a:p>
        </p:txBody>
      </p:sp>
      <p:sp>
        <p:nvSpPr>
          <p:cNvPr id="111617" name="Rectangle 1">
            <a:extLst>
              <a:ext uri="{FF2B5EF4-FFF2-40B4-BE49-F238E27FC236}">
                <a16:creationId xmlns:a16="http://schemas.microsoft.com/office/drawing/2014/main" id="{A2743926-F3D6-844B-9866-F36EF8A9375B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1618" name="Rectangle 2">
            <a:extLst>
              <a:ext uri="{FF2B5EF4-FFF2-40B4-BE49-F238E27FC236}">
                <a16:creationId xmlns:a16="http://schemas.microsoft.com/office/drawing/2014/main" id="{950C9618-0E56-5FFA-DF47-3A800A3AB6E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A483C8E8-A62A-290E-5771-F2AB64E54720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655B0E-7FD9-4CDC-BF4E-D75553DAB072}" type="slidenum">
              <a:rPr lang="en-US" altLang="en-US"/>
              <a:pPr/>
              <a:t>50</a:t>
            </a:fld>
            <a:endParaRPr lang="en-US" altLang="en-US"/>
          </a:p>
        </p:txBody>
      </p:sp>
      <p:sp>
        <p:nvSpPr>
          <p:cNvPr id="112641" name="Rectangle 1">
            <a:extLst>
              <a:ext uri="{FF2B5EF4-FFF2-40B4-BE49-F238E27FC236}">
                <a16:creationId xmlns:a16="http://schemas.microsoft.com/office/drawing/2014/main" id="{B9A0CDE7-A5D7-52FF-1F85-DF45C521B944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2642" name="Rectangle 2">
            <a:extLst>
              <a:ext uri="{FF2B5EF4-FFF2-40B4-BE49-F238E27FC236}">
                <a16:creationId xmlns:a16="http://schemas.microsoft.com/office/drawing/2014/main" id="{9B003E74-E1DA-0DD5-643B-5D983B7C4D6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43468817-EB68-5E95-B936-924E4F964FC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E9D94A0-DB4B-41EC-9172-822D56CA5D3F}" type="slidenum">
              <a:rPr lang="en-US" altLang="en-US"/>
              <a:pPr/>
              <a:t>51</a:t>
            </a:fld>
            <a:endParaRPr lang="en-US" altLang="en-US"/>
          </a:p>
        </p:txBody>
      </p:sp>
      <p:sp>
        <p:nvSpPr>
          <p:cNvPr id="113665" name="Rectangle 1">
            <a:extLst>
              <a:ext uri="{FF2B5EF4-FFF2-40B4-BE49-F238E27FC236}">
                <a16:creationId xmlns:a16="http://schemas.microsoft.com/office/drawing/2014/main" id="{491AB0C2-FB28-BD22-8798-C4AA6A72B8CA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3666" name="Rectangle 2">
            <a:extLst>
              <a:ext uri="{FF2B5EF4-FFF2-40B4-BE49-F238E27FC236}">
                <a16:creationId xmlns:a16="http://schemas.microsoft.com/office/drawing/2014/main" id="{7794C269-6EA7-BDF6-EF4B-B4BF79BD3A47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BD20AD4D-5AB2-2B62-0BBE-002B983F9A7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B6435BA-249C-406A-8D66-CECDB975BC86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66561" name="Rectangle 1">
            <a:extLst>
              <a:ext uri="{FF2B5EF4-FFF2-40B4-BE49-F238E27FC236}">
                <a16:creationId xmlns:a16="http://schemas.microsoft.com/office/drawing/2014/main" id="{5450C14C-FBE3-3FE8-FBE4-E03F46EC34E4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6562" name="Rectangle 2">
            <a:extLst>
              <a:ext uri="{FF2B5EF4-FFF2-40B4-BE49-F238E27FC236}">
                <a16:creationId xmlns:a16="http://schemas.microsoft.com/office/drawing/2014/main" id="{12309467-F3F7-8D1A-F69C-96AC285906F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BFFD0AC9-89CD-52E1-DF4F-4BEB218ABF3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C4C5EF2-C625-4585-BA33-8CD928AFA27E}" type="slidenum">
              <a:rPr lang="en-US" altLang="en-US"/>
              <a:pPr/>
              <a:t>52</a:t>
            </a:fld>
            <a:endParaRPr lang="en-US" altLang="en-US"/>
          </a:p>
        </p:txBody>
      </p:sp>
      <p:sp>
        <p:nvSpPr>
          <p:cNvPr id="114689" name="Rectangle 1">
            <a:extLst>
              <a:ext uri="{FF2B5EF4-FFF2-40B4-BE49-F238E27FC236}">
                <a16:creationId xmlns:a16="http://schemas.microsoft.com/office/drawing/2014/main" id="{9A85CA2B-8D7F-BFB5-DD35-E5EB4B721A6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4690" name="Rectangle 2">
            <a:extLst>
              <a:ext uri="{FF2B5EF4-FFF2-40B4-BE49-F238E27FC236}">
                <a16:creationId xmlns:a16="http://schemas.microsoft.com/office/drawing/2014/main" id="{611E14DA-A927-7CD3-5F03-620A4EE2D8F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9135C6AA-B59F-CACB-75E5-F4CDE65DC14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B4E66DE-E17B-4F5B-873E-C675081C14B2}" type="slidenum">
              <a:rPr lang="en-US" altLang="en-US"/>
              <a:pPr/>
              <a:t>53</a:t>
            </a:fld>
            <a:endParaRPr lang="en-US" altLang="en-US"/>
          </a:p>
        </p:txBody>
      </p:sp>
      <p:sp>
        <p:nvSpPr>
          <p:cNvPr id="115713" name="Rectangle 1">
            <a:extLst>
              <a:ext uri="{FF2B5EF4-FFF2-40B4-BE49-F238E27FC236}">
                <a16:creationId xmlns:a16="http://schemas.microsoft.com/office/drawing/2014/main" id="{036B3CEB-ACFF-051F-410D-15BCBA29867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5714" name="Rectangle 2">
            <a:extLst>
              <a:ext uri="{FF2B5EF4-FFF2-40B4-BE49-F238E27FC236}">
                <a16:creationId xmlns:a16="http://schemas.microsoft.com/office/drawing/2014/main" id="{2FE812DB-C9AB-ADD4-9347-094FC410A30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D1593ABD-5FE0-46A3-E64D-4C5B32E2DE90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4BBA6BF-9888-4CDD-9B03-DD751D7160EC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68609" name="Rectangle 1">
            <a:extLst>
              <a:ext uri="{FF2B5EF4-FFF2-40B4-BE49-F238E27FC236}">
                <a16:creationId xmlns:a16="http://schemas.microsoft.com/office/drawing/2014/main" id="{9857A653-B543-AAFB-C4E7-551BE04ADAC8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8610" name="Rectangle 2">
            <a:extLst>
              <a:ext uri="{FF2B5EF4-FFF2-40B4-BE49-F238E27FC236}">
                <a16:creationId xmlns:a16="http://schemas.microsoft.com/office/drawing/2014/main" id="{F36F0205-F135-520E-9430-93B2BD1C631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FECEBDDB-9037-DB51-AC96-07B9CF5D4864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0DF90BF-E5B2-44EA-9717-D915D1DDDC7E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69633" name="Rectangle 1">
            <a:extLst>
              <a:ext uri="{FF2B5EF4-FFF2-40B4-BE49-F238E27FC236}">
                <a16:creationId xmlns:a16="http://schemas.microsoft.com/office/drawing/2014/main" id="{3624F52C-3F5D-A0E5-36F8-DA85983B4748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FF2A001A-0BF5-9E27-7F7D-CB74DD032FD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98B3EC72-E064-39AA-A48E-D5D8530685F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0CDD4A8-5438-4D3F-B45C-910B6D590B35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70657" name="Rectangle 1">
            <a:extLst>
              <a:ext uri="{FF2B5EF4-FFF2-40B4-BE49-F238E27FC236}">
                <a16:creationId xmlns:a16="http://schemas.microsoft.com/office/drawing/2014/main" id="{73965840-7CBE-DE72-A99A-B249D676EC5C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0658" name="Rectangle 2">
            <a:extLst>
              <a:ext uri="{FF2B5EF4-FFF2-40B4-BE49-F238E27FC236}">
                <a16:creationId xmlns:a16="http://schemas.microsoft.com/office/drawing/2014/main" id="{BA283071-6C68-4424-D948-75E8FE1C9F6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1FF68571-9166-6775-C907-015D7032D0FD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8769378-08E0-441F-A897-1728C6ED0586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71681" name="Rectangle 1">
            <a:extLst>
              <a:ext uri="{FF2B5EF4-FFF2-40B4-BE49-F238E27FC236}">
                <a16:creationId xmlns:a16="http://schemas.microsoft.com/office/drawing/2014/main" id="{359F1A7F-D52D-A980-D87B-1B64D84A6253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1682" name="Rectangle 2">
            <a:extLst>
              <a:ext uri="{FF2B5EF4-FFF2-40B4-BE49-F238E27FC236}">
                <a16:creationId xmlns:a16="http://schemas.microsoft.com/office/drawing/2014/main" id="{4437831E-2C0B-A070-14AC-DF338865400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5800" y="1346947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685800" y="4282763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685800" y="1484779"/>
            <a:ext cx="7772400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234780" y="4107023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432223"/>
            <a:ext cx="759333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6400" b="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4389120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FA04C-D7CF-4861-95F0-3F5ACF508755}" type="datetimeFigureOut">
              <a:rPr lang="en-US" dirty="0"/>
              <a:t>10/7/2023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12805" y="6272785"/>
            <a:ext cx="474573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4280" y="4227195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714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B24B-F41A-4540-8EEC-C29B4F79802D}" type="datetimeFigureOut">
              <a:rPr lang="en-US" dirty="0"/>
              <a:t>10/7/2023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49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F989E-5397-49EE-B0F5-E72D9FFD7EC0}" type="datetimeFigureOut">
              <a:rPr lang="en-US" dirty="0"/>
              <a:t>10/7/2023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98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C42F-EA91-460E-9436-9A6C9B1CB0C6}" type="datetimeFigureOut">
              <a:rPr lang="en-US" dirty="0"/>
              <a:t>10/7/2023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82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9144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1225296"/>
            <a:ext cx="696087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6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0" y="5020056"/>
            <a:ext cx="6789420" cy="1066800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6272785"/>
            <a:ext cx="1983232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23D4350-0632-4F67-B357-AFC21C62564D}" type="datetimeFigureOut">
              <a:rPr lang="en-US" dirty="0"/>
              <a:t>10/7/2023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36099" y="6272784"/>
            <a:ext cx="4745736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633862" y="2430623"/>
            <a:ext cx="914400" cy="9144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450" y="2508607"/>
            <a:ext cx="891224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73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31A35-803D-44FA-BA88-E6B5FB347587}" type="datetimeFigureOut">
              <a:rPr lang="en-US" dirty="0"/>
              <a:t>10/7/2023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70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56CED-B3EE-49D9-9922-CBB48E543356}" type="datetimeFigureOut">
              <a:rPr lang="en-US" dirty="0"/>
              <a:t>10/7/2023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902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F9237B0-CC05-45CB-9D8E-44851499E325}" type="datetimeFigureOut">
              <a:rPr lang="en-US" dirty="0"/>
              <a:t>10/7/2023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8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41777-83B6-4CFA-89A1-52400FB2059F}" type="datetimeFigureOut">
              <a:rPr lang="en-US" dirty="0"/>
              <a:t>10/7/2023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56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AA2A1-C9A8-42DC-AF5F-29D58FE3A81E}" type="datetimeFigureOut">
              <a:rPr lang="en-US" dirty="0"/>
              <a:t>10/7/2023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06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C28B6-2144-4760-B3DF-18C646FA52B1}" type="datetimeFigureOut">
              <a:rPr lang="en-US" dirty="0"/>
              <a:t>10/7/2023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8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21408"/>
            <a:ext cx="7772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27278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51F38EA-B09F-4C97-9264-D1353869D1EA}" type="datetimeFigureOut">
              <a:rPr lang="en-US" dirty="0"/>
              <a:t>10/7/2023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272785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27278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8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>
            <a:extLst>
              <a:ext uri="{FF2B5EF4-FFF2-40B4-BE49-F238E27FC236}">
                <a16:creationId xmlns:a16="http://schemas.microsoft.com/office/drawing/2014/main" id="{630B1931-C263-2812-4B3C-2E7394B816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2882" y="1091736"/>
            <a:ext cx="8674296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t"/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r>
              <a:rPr lang="en-US" altLang="en-US" sz="4400" i="0">
                <a:solidFill>
                  <a:srgbClr val="000000"/>
                </a:solidFill>
                <a:latin typeface="Times New Roman"/>
                <a:ea typeface="ＭＳ Ｐゴシック"/>
                <a:cs typeface="Times New Roman"/>
              </a:rPr>
              <a:t>Chapter 02: </a:t>
            </a:r>
            <a:r>
              <a:rPr lang="en-US" sz="4400" i="0">
                <a:solidFill>
                  <a:srgbClr val="000000"/>
                </a:solidFill>
                <a:latin typeface="Times New Roman"/>
                <a:ea typeface="ＭＳ Ｐゴシック"/>
                <a:cs typeface="Courier New"/>
              </a:rPr>
              <a:t>Data Types</a:t>
            </a:r>
            <a:endParaRPr lang="en-US" altLang="en-US" sz="4400" i="0">
              <a:solidFill>
                <a:srgbClr val="000000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1DAA64BC-03AA-71AF-518F-8DF7EB1118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3090" y="6051154"/>
            <a:ext cx="8096050" cy="45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t"/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r>
              <a:rPr lang="en-US" altLang="en-US" sz="1200" i="0">
                <a:solidFill>
                  <a:srgbClr val="000000"/>
                </a:solidFill>
                <a:latin typeface="Arial"/>
                <a:ea typeface="ＭＳ Ｐゴシック"/>
                <a:cs typeface="Arial"/>
              </a:rPr>
              <a:t>Acknowledged: C++ for Everyone</a:t>
            </a:r>
            <a:r>
              <a:rPr lang="en-US" altLang="en-US" sz="1200">
                <a:solidFill>
                  <a:srgbClr val="000000"/>
                </a:solidFill>
                <a:latin typeface="Arial"/>
                <a:ea typeface="ＭＳ Ｐゴシック"/>
                <a:cs typeface="Arial"/>
              </a:rPr>
              <a:t> by C Horstmann  by John Wiley &amp; Sons. 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3597C0-3623-EDC8-BAA9-1F8FBEDFB51E}"/>
              </a:ext>
            </a:extLst>
          </p:cNvPr>
          <p:cNvSpPr txBox="1"/>
          <p:nvPr/>
        </p:nvSpPr>
        <p:spPr>
          <a:xfrm>
            <a:off x="350515" y="4758344"/>
            <a:ext cx="8052622" cy="70788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just"/>
            <a:r>
              <a:rPr lang="en-US" b="0" i="0">
                <a:solidFill>
                  <a:srgbClr val="000000"/>
                </a:solidFill>
                <a:latin typeface="Times New Roman"/>
                <a:ea typeface="ＭＳ Ｐゴシック"/>
                <a:cs typeface="Courier New"/>
              </a:rPr>
              <a:t>ILO: Develop simple applications for problem solving using a high-level programming language</a:t>
            </a:r>
            <a:endParaRPr lang="en-US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21F24D-90BC-18C0-6007-F7437C1FBFA6}"/>
              </a:ext>
            </a:extLst>
          </p:cNvPr>
          <p:cNvSpPr txBox="1"/>
          <p:nvPr/>
        </p:nvSpPr>
        <p:spPr>
          <a:xfrm>
            <a:off x="609410" y="3427415"/>
            <a:ext cx="8180805" cy="70788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000" b="1" i="1" kern="1200">
                <a:solidFill>
                  <a:schemeClr val="bg1"/>
                </a:solidFill>
                <a:latin typeface="Courier New" panose="02070309020205020404" pitchFamily="49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just"/>
            <a:r>
              <a:rPr lang="en-US" b="0" i="0">
                <a:solidFill>
                  <a:srgbClr val="000000"/>
                </a:solidFill>
                <a:latin typeface="Times New Roman"/>
                <a:ea typeface="ＭＳ Ｐゴシック"/>
                <a:cs typeface="Courier New"/>
              </a:rPr>
              <a:t>Variables/ Identifiers; Basic data types; Constants, Formatting and naming conventions; operators, expressions, Literals; Type conversions; Array</a:t>
            </a:r>
            <a:endParaRPr lang="en-US">
              <a:solidFill>
                <a:srgbClr val="000000"/>
              </a:solidFill>
              <a:latin typeface="Times New Roman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ext Box 1">
            <a:extLst>
              <a:ext uri="{FF2B5EF4-FFF2-40B4-BE49-F238E27FC236}">
                <a16:creationId xmlns:a16="http://schemas.microsoft.com/office/drawing/2014/main" id="{0B887D50-35F5-D781-8A79-6552DEAA43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Arial"/>
              </a:rPr>
              <a:t>The Assignment Statement</a:t>
            </a:r>
          </a:p>
        </p:txBody>
      </p:sp>
      <p:sp>
        <p:nvSpPr>
          <p:cNvPr id="12290" name="Text Box 2">
            <a:extLst>
              <a:ext uri="{FF2B5EF4-FFF2-40B4-BE49-F238E27FC236}">
                <a16:creationId xmlns:a16="http://schemas.microsoft.com/office/drawing/2014/main" id="{F6FD8418-125C-3BAF-997A-A5DFEC4C3B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38213"/>
            <a:ext cx="8686800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There is an important difference between a variable definition and an assignment statement:</a:t>
            </a:r>
          </a:p>
          <a:p>
            <a:pPr marL="340995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int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cans_per_pack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= 6; // Variable definition</a:t>
            </a: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...</a:t>
            </a: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cans_per_pack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= 8; // Assignment statement</a:t>
            </a: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cs typeface="Times New Roman"/>
            </a:endParaRPr>
          </a:p>
          <a:p>
            <a:pPr marL="337820" indent="-3378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first statement is the definition of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cans_per_pack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.</a:t>
            </a:r>
          </a:p>
          <a:p>
            <a:pPr marL="337820" indent="-3378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second statement is an assignment statement.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An existing variable’s contents are replaced.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>
            <a:extLst>
              <a:ext uri="{FF2B5EF4-FFF2-40B4-BE49-F238E27FC236}">
                <a16:creationId xmlns:a16="http://schemas.microsoft.com/office/drawing/2014/main" id="{6D2F0C7C-0610-7363-812A-FD65136DCB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43000"/>
            <a:ext cx="8686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t"/>
          <a:lstStyle>
            <a:lvl1pPr marL="457200" indent="-4524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4521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	</a:t>
            </a:r>
            <a:endParaRPr lang="en-US">
              <a:latin typeface="Courier New"/>
              <a:ea typeface="ＭＳ Ｐゴシック"/>
              <a:cs typeface="Courier New"/>
            </a:endParaRPr>
          </a:p>
          <a:p>
            <a:pPr indent="-4521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		counter = 11; // set counter to 11</a:t>
            </a:r>
            <a:br>
              <a:rPr lang="en-US" altLang="en-US" sz="2400" b="1" i="0">
                <a:latin typeface="Arial" panose="020B0604020202020204" pitchFamily="34" charset="0"/>
              </a:rPr>
            </a:b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	counter = counter + 1</a:t>
            </a:r>
          </a:p>
          <a:p>
            <a:pPr indent="-4521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4521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452120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AutoNum type="arabicPeriod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Look up what is currently in counter (11)</a:t>
            </a:r>
          </a:p>
          <a:p>
            <a:pPr indent="-452120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AutoNum type="arabicPeriod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Add 1 to that value (12)</a:t>
            </a:r>
          </a:p>
          <a:p>
            <a:pPr indent="-452120">
              <a:lnSpc>
                <a:spcPct val="90000"/>
              </a:lnSpc>
              <a:spcBef>
                <a:spcPts val="600"/>
              </a:spcBef>
              <a:buFont typeface="Times New Roman" panose="02020603050405020304" pitchFamily="18" charset="0"/>
              <a:buAutoNum type="arabicPeriod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copy the result of the addition expression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into the variable on the left, changing counter</a:t>
            </a:r>
            <a:br>
              <a:rPr lang="en-US" altLang="en-US" sz="2400" i="0">
                <a:latin typeface="Arial" panose="020B0604020202020204" pitchFamily="34" charset="0"/>
              </a:rPr>
            </a:br>
            <a:endParaRPr lang="en-US" altLang="en-US" sz="2400" i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4521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		</a:t>
            </a:r>
            <a:r>
              <a:rPr lang="en-US" altLang="en-US" sz="2400" b="1" i="0" err="1">
                <a:latin typeface="Courier New"/>
                <a:ea typeface="ＭＳ Ｐゴシック"/>
                <a:cs typeface="Courier New"/>
              </a:rPr>
              <a:t>cout</a:t>
            </a: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 &lt;&lt; counter &lt;&lt; </a:t>
            </a:r>
            <a:r>
              <a:rPr lang="en-US" altLang="en-US" sz="2400" b="1" i="0" err="1">
                <a:latin typeface="Courier New"/>
                <a:ea typeface="ＭＳ Ｐゴシック"/>
                <a:cs typeface="Courier New"/>
              </a:rPr>
              <a:t>endl</a:t>
            </a: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;</a:t>
            </a:r>
          </a:p>
          <a:p>
            <a:pPr indent="-4521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							</a:t>
            </a:r>
            <a:r>
              <a:rPr lang="en-US" altLang="en-US" sz="2400" b="1" i="0">
                <a:solidFill>
                  <a:srgbClr val="0033CC"/>
                </a:solidFill>
                <a:latin typeface="Courier New"/>
                <a:ea typeface="ＭＳ Ｐゴシック"/>
                <a:cs typeface="Courier New"/>
              </a:rPr>
              <a:t>12 is shown</a:t>
            </a:r>
            <a:br>
              <a:rPr lang="en-US" altLang="en-US" sz="2400" b="1" i="0">
                <a:latin typeface="Arial" panose="020B0604020202020204" pitchFamily="34" charset="0"/>
              </a:rPr>
            </a:br>
            <a:endParaRPr lang="en-US" altLang="en-US" sz="2400" b="1" i="0">
              <a:solidFill>
                <a:srgbClr val="0033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14" name="Text Box 2">
            <a:extLst>
              <a:ext uri="{FF2B5EF4-FFF2-40B4-BE49-F238E27FC236}">
                <a16:creationId xmlns:a16="http://schemas.microsoft.com/office/drawing/2014/main" id="{53258B48-D890-3A92-BF14-18AF178C00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The Assignment Statement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B4DA8DBE-AB34-4E54-BEB6-6976B76CA9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43000"/>
            <a:ext cx="8686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t"/>
          <a:lstStyle>
            <a:lvl1pPr marL="457200" indent="-4524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4521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	</a:t>
            </a:r>
            <a:endParaRPr lang="en-US">
              <a:latin typeface="Courier New"/>
              <a:ea typeface="ＭＳ Ｐゴシック"/>
              <a:cs typeface="Courier New"/>
            </a:endParaRPr>
          </a:p>
          <a:p>
            <a:pPr indent="-4521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080" indent="0">
              <a:lnSpc>
                <a:spcPct val="90000"/>
              </a:lnSpc>
              <a:spcBef>
                <a:spcPts val="600"/>
              </a:spcBef>
            </a:pPr>
            <a:endParaRPr lang="en-US" altLang="en-US" sz="2400" i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ext Box 1">
            <a:extLst>
              <a:ext uri="{FF2B5EF4-FFF2-40B4-BE49-F238E27FC236}">
                <a16:creationId xmlns:a16="http://schemas.microsoft.com/office/drawing/2014/main" id="{6314E8F7-B7C9-F336-AFD5-74BF2CAC01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Arial"/>
              </a:rPr>
              <a:t>Constants</a:t>
            </a:r>
          </a:p>
        </p:txBody>
      </p:sp>
      <p:sp>
        <p:nvSpPr>
          <p:cNvPr id="14338" name="Text Box 2">
            <a:extLst>
              <a:ext uri="{FF2B5EF4-FFF2-40B4-BE49-F238E27FC236}">
                <a16:creationId xmlns:a16="http://schemas.microsoft.com/office/drawing/2014/main" id="{FCABF188-D2BD-3EFC-4A07-DFB9E71DA3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930275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Sometimes the programmer knows certain values just from analyzing the problem, for this kind of information, programmers use the reserved word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const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.</a:t>
            </a:r>
          </a:p>
          <a:p>
            <a:pPr marL="337820" indent="-3378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reserved word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const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is used to define a constant.</a:t>
            </a:r>
          </a:p>
          <a:p>
            <a:pPr marL="337820" indent="-33782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const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is a variable whose contents cannot be changed and must be set when created.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(Most programmers just call them constants, not variables.)</a:t>
            </a:r>
          </a:p>
          <a:p>
            <a:pPr marL="337820" indent="-3378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Constants are commonly written using capital letters to distinguish them visually from regular variables:</a:t>
            </a:r>
          </a:p>
          <a:p>
            <a:pPr marL="342900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2900"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		const double BOTTLE_VOLUME = 2;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>
            <a:extLst>
              <a:ext uri="{FF2B5EF4-FFF2-40B4-BE49-F238E27FC236}">
                <a16:creationId xmlns:a16="http://schemas.microsoft.com/office/drawing/2014/main" id="{61007077-F4B3-E3E2-4AB2-FD9C66F711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Constants	</a:t>
            </a:r>
          </a:p>
        </p:txBody>
      </p:sp>
      <p:sp>
        <p:nvSpPr>
          <p:cNvPr id="15362" name="Text Box 2">
            <a:extLst>
              <a:ext uri="{FF2B5EF4-FFF2-40B4-BE49-F238E27FC236}">
                <a16:creationId xmlns:a16="http://schemas.microsoft.com/office/drawing/2014/main" id="{B3167750-291C-4307-7564-0C8D7F0D42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9368" y="1248940"/>
            <a:ext cx="10515600" cy="435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ts val="1000"/>
              </a:spcBef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DejaVu Sans" charset="0"/>
              </a:rPr>
              <a:t>Using </a:t>
            </a:r>
            <a:r>
              <a:rPr lang="en-GB" altLang="en-US" sz="2400" b="1" i="0">
                <a:latin typeface="Times New Roman"/>
                <a:ea typeface="ＭＳ Ｐゴシック"/>
                <a:cs typeface="DejaVu Sans" charset="0"/>
              </a:rPr>
              <a:t>#define</a:t>
            </a:r>
            <a:r>
              <a:rPr lang="en-GB" altLang="en-US" sz="2400" i="0">
                <a:latin typeface="Times New Roman"/>
                <a:ea typeface="ＭＳ Ｐゴシック"/>
                <a:cs typeface="DejaVu Sans" charset="0"/>
              </a:rPr>
              <a:t> </a:t>
            </a:r>
            <a:r>
              <a:rPr lang="en-GB" altLang="en-US" sz="2400" i="0" err="1">
                <a:latin typeface="Times New Roman"/>
                <a:ea typeface="ＭＳ Ｐゴシック"/>
                <a:cs typeface="DejaVu Sans" charset="0"/>
              </a:rPr>
              <a:t>preprocessor</a:t>
            </a:r>
            <a:r>
              <a:rPr lang="en-GB" altLang="en-US" sz="2400" i="0">
                <a:latin typeface="Times New Roman"/>
                <a:ea typeface="ＭＳ Ｐゴシック"/>
                <a:cs typeface="DejaVu Sans" charset="0"/>
              </a:rPr>
              <a:t>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Tx/>
              <a:buFontTx/>
            </a:pPr>
            <a:endParaRPr lang="en-GB" altLang="en-US" sz="2800" i="0">
              <a:latin typeface="Calibri" panose="020F0502020204030204" pitchFamily="34" charset="0"/>
              <a:cs typeface="DejaVu Sans" charset="0"/>
            </a:endParaRPr>
          </a:p>
          <a:p>
            <a:pPr marL="457200" hangingPunct="0">
              <a:lnSpc>
                <a:spcPct val="90000"/>
              </a:lnSpc>
              <a:spcBef>
                <a:spcPts val="500"/>
              </a:spcBef>
              <a:buClrTx/>
              <a:buFontTx/>
              <a:buNone/>
            </a:pPr>
            <a:endParaRPr lang="en-GB" altLang="en-US" sz="2800" i="0">
              <a:latin typeface="Calibri" panose="020F0502020204030204" pitchFamily="34" charset="0"/>
              <a:cs typeface="DejaVu Sans" charset="0"/>
            </a:endParaRP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89100BDC-ACED-0F7F-5907-494C2398E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4376" y="1570762"/>
            <a:ext cx="5036269" cy="529060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0" tIns="71280" rIns="0" bIns="47520" anchor="ctr">
            <a:spAutoFit/>
          </a:bodyPr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GB" altLang="en-US" sz="2400" i="0">
                <a:latin typeface="Calibri"/>
                <a:ea typeface="ＭＳ Ｐゴシック"/>
                <a:cs typeface="Calibri"/>
              </a:rPr>
              <a:t>#include &lt;iostream&gt;</a:t>
            </a:r>
          </a:p>
          <a:p>
            <a:pPr>
              <a:buClrTx/>
              <a:buFontTx/>
              <a:buNone/>
            </a:pPr>
            <a:r>
              <a:rPr lang="en-GB" altLang="en-US" sz="2400" i="0">
                <a:latin typeface="Calibri" panose="020F0502020204030204" pitchFamily="34" charset="0"/>
              </a:rPr>
              <a:t>using namespace std;</a:t>
            </a:r>
          </a:p>
          <a:p>
            <a:pPr>
              <a:buClrTx/>
            </a:pPr>
            <a:endParaRPr lang="en-GB" altLang="en-US" sz="2400" i="0">
              <a:latin typeface="Calibri"/>
              <a:ea typeface="ＭＳ Ｐゴシック"/>
              <a:cs typeface="Calibri"/>
            </a:endParaRPr>
          </a:p>
          <a:p>
            <a:pPr>
              <a:buClrTx/>
              <a:buFontTx/>
              <a:buNone/>
            </a:pPr>
            <a:r>
              <a:rPr lang="en-GB" altLang="en-US" sz="2400" i="0">
                <a:latin typeface="Calibri"/>
                <a:ea typeface="ＭＳ Ｐゴシック"/>
                <a:cs typeface="Calibri"/>
              </a:rPr>
              <a:t>#define LENGTH 10</a:t>
            </a:r>
          </a:p>
          <a:p>
            <a:pPr>
              <a:buClrTx/>
            </a:pPr>
            <a:r>
              <a:rPr lang="en-GB" altLang="en-US" sz="2400" i="0">
                <a:latin typeface="Calibri"/>
                <a:ea typeface="ＭＳ Ｐゴシック"/>
                <a:cs typeface="Calibri"/>
              </a:rPr>
              <a:t>#define WIDTH  5</a:t>
            </a:r>
          </a:p>
          <a:p>
            <a:pPr>
              <a:buClrTx/>
              <a:buFontTx/>
              <a:buNone/>
            </a:pPr>
            <a:r>
              <a:rPr lang="en-GB" altLang="en-US" sz="2400" i="0">
                <a:latin typeface="Calibri"/>
                <a:ea typeface="ＭＳ Ｐゴシック"/>
                <a:cs typeface="Calibri"/>
              </a:rPr>
              <a:t>#define NEWLINE '\n'</a:t>
            </a:r>
          </a:p>
          <a:p>
            <a:pPr>
              <a:buClrTx/>
            </a:pPr>
            <a:endParaRPr lang="en-GB" altLang="en-US" sz="2400" i="0">
              <a:latin typeface="Calibri"/>
              <a:ea typeface="ＭＳ Ｐゴシック"/>
              <a:cs typeface="Calibri"/>
            </a:endParaRPr>
          </a:p>
          <a:p>
            <a:pPr>
              <a:buClrTx/>
              <a:buFontTx/>
              <a:buNone/>
            </a:pPr>
            <a:r>
              <a:rPr lang="en-GB" altLang="en-US" sz="2400" i="0">
                <a:latin typeface="Calibri"/>
                <a:ea typeface="ＭＳ Ｐゴシック"/>
                <a:cs typeface="Calibri"/>
              </a:rPr>
              <a:t>int main() {</a:t>
            </a:r>
          </a:p>
          <a:p>
            <a:pPr marL="457200">
              <a:buClrTx/>
              <a:buFontTx/>
              <a:buNone/>
            </a:pPr>
            <a:r>
              <a:rPr lang="en-GB" altLang="en-US" sz="2400" i="0">
                <a:latin typeface="Calibri"/>
                <a:ea typeface="ＭＳ Ｐゴシック"/>
                <a:cs typeface="Calibri"/>
              </a:rPr>
              <a:t>int area;</a:t>
            </a:r>
          </a:p>
          <a:p>
            <a:pPr marL="457200">
              <a:buClrTx/>
              <a:buFontTx/>
              <a:buNone/>
            </a:pPr>
            <a:r>
              <a:rPr lang="en-GB" altLang="en-US" sz="2400" i="0">
                <a:latin typeface="Calibri"/>
                <a:ea typeface="ＭＳ Ｐゴシック"/>
                <a:cs typeface="Calibri"/>
              </a:rPr>
              <a:t>area = LENGTH * WIDTH;</a:t>
            </a:r>
          </a:p>
          <a:p>
            <a:pPr marL="457200">
              <a:buClrTx/>
              <a:buFontTx/>
              <a:buNone/>
            </a:pPr>
            <a:r>
              <a:rPr lang="en-GB" altLang="en-US" sz="2400" i="0" err="1">
                <a:latin typeface="Calibri"/>
                <a:ea typeface="ＭＳ Ｐゴシック"/>
                <a:cs typeface="Calibri"/>
              </a:rPr>
              <a:t>cout</a:t>
            </a:r>
            <a:r>
              <a:rPr lang="en-GB" altLang="en-US" sz="2400" i="0">
                <a:latin typeface="Calibri"/>
                <a:ea typeface="ＭＳ Ｐゴシック"/>
                <a:cs typeface="Calibri"/>
              </a:rPr>
              <a:t> &lt;&lt; area;</a:t>
            </a:r>
          </a:p>
          <a:p>
            <a:pPr marL="457200">
              <a:buClrTx/>
              <a:buFontTx/>
              <a:buNone/>
            </a:pPr>
            <a:r>
              <a:rPr lang="en-GB" altLang="en-US" sz="2400" i="0" err="1">
                <a:latin typeface="Calibri"/>
                <a:ea typeface="ＭＳ Ｐゴシック"/>
                <a:cs typeface="Calibri"/>
              </a:rPr>
              <a:t>cout</a:t>
            </a:r>
            <a:r>
              <a:rPr lang="en-GB" altLang="en-US" sz="2400" i="0">
                <a:latin typeface="Calibri"/>
                <a:ea typeface="ＭＳ Ｐゴシック"/>
                <a:cs typeface="Calibri"/>
              </a:rPr>
              <a:t> &lt;&lt; NEWLINE;</a:t>
            </a:r>
          </a:p>
          <a:p>
            <a:pPr marL="457200">
              <a:buClrTx/>
              <a:buFontTx/>
              <a:buNone/>
            </a:pPr>
            <a:r>
              <a:rPr lang="en-GB" altLang="en-US" sz="2400" i="0">
                <a:latin typeface="Calibri"/>
                <a:ea typeface="ＭＳ Ｐゴシック"/>
                <a:cs typeface="Calibri"/>
              </a:rPr>
              <a:t>return 0;</a:t>
            </a:r>
          </a:p>
          <a:p>
            <a:pPr>
              <a:buClrTx/>
              <a:buFontTx/>
              <a:buNone/>
            </a:pPr>
            <a:r>
              <a:rPr lang="en-GB" altLang="en-US" sz="2400" i="0">
                <a:latin typeface="Calibri"/>
                <a:ea typeface="ＭＳ Ｐゴシック"/>
                <a:cs typeface="Calibri"/>
              </a:rPr>
              <a:t>}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 Box 1">
            <a:extLst>
              <a:ext uri="{FF2B5EF4-FFF2-40B4-BE49-F238E27FC236}">
                <a16:creationId xmlns:a16="http://schemas.microsoft.com/office/drawing/2014/main" id="{4A4A9630-F284-6A31-7299-D6E973964F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Comments</a:t>
            </a:r>
          </a:p>
        </p:txBody>
      </p:sp>
      <p:sp>
        <p:nvSpPr>
          <p:cNvPr id="16386" name="Text Box 2">
            <a:extLst>
              <a:ext uri="{FF2B5EF4-FFF2-40B4-BE49-F238E27FC236}">
                <a16:creationId xmlns:a16="http://schemas.microsoft.com/office/drawing/2014/main" id="{685A6F7F-1E76-D464-E3A0-66B084F74D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20750"/>
            <a:ext cx="8686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Comments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are explanations for human readers of your code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(other programmers).</a:t>
            </a:r>
          </a:p>
          <a:p>
            <a:pPr marL="337820" indent="-3378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compiler ignores comments completely.</a:t>
            </a:r>
          </a:p>
          <a:p>
            <a:pPr marL="340995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2900" indent="-337820">
              <a:spcBef>
                <a:spcPts val="5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double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can_volume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= 0.355; // Liters in a 12-ounce can</a:t>
            </a:r>
          </a:p>
        </p:txBody>
      </p:sp>
      <p:sp>
        <p:nvSpPr>
          <p:cNvPr id="16387" name="Line 3">
            <a:extLst>
              <a:ext uri="{FF2B5EF4-FFF2-40B4-BE49-F238E27FC236}">
                <a16:creationId xmlns:a16="http://schemas.microsoft.com/office/drawing/2014/main" id="{D8751D5F-2991-0780-ACE2-1EA9CCF4532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21038" y="3352800"/>
            <a:ext cx="1597025" cy="1073150"/>
          </a:xfrm>
          <a:prstGeom prst="line">
            <a:avLst/>
          </a:prstGeom>
          <a:noFill/>
          <a:ln w="50760" cap="flat">
            <a:solidFill>
              <a:srgbClr val="0033CC"/>
            </a:solidFill>
            <a:miter lim="800000"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388" name="Text Box 4">
            <a:extLst>
              <a:ext uri="{FF2B5EF4-FFF2-40B4-BE49-F238E27FC236}">
                <a16:creationId xmlns:a16="http://schemas.microsoft.com/office/drawing/2014/main" id="{6E634FAA-9730-DAFB-9F76-ECEBFA8586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625" y="4403725"/>
            <a:ext cx="8382000" cy="398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ts val="1250"/>
              </a:spcBef>
              <a:buClrTx/>
              <a:buFontTx/>
              <a:buNone/>
            </a:pPr>
            <a:r>
              <a:rPr lang="en-US" altLang="en-US" i="0">
                <a:latin typeface="Arial" panose="020B0604020202020204" pitchFamily="34" charset="0"/>
              </a:rPr>
              <a:t>Comment 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ext Box 1">
            <a:extLst>
              <a:ext uri="{FF2B5EF4-FFF2-40B4-BE49-F238E27FC236}">
                <a16:creationId xmlns:a16="http://schemas.microsoft.com/office/drawing/2014/main" id="{2185103B-15A9-4F02-9AF6-E153307B1E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125" y="1371600"/>
            <a:ext cx="9348788" cy="509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34" name="Text Box 2">
            <a:extLst>
              <a:ext uri="{FF2B5EF4-FFF2-40B4-BE49-F238E27FC236}">
                <a16:creationId xmlns:a16="http://schemas.microsoft.com/office/drawing/2014/main" id="{A70A68D4-D2A3-5ED1-3477-7FE9EF0693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8436" name="Picture 4">
            <a:extLst>
              <a:ext uri="{FF2B5EF4-FFF2-40B4-BE49-F238E27FC236}">
                <a16:creationId xmlns:a16="http://schemas.microsoft.com/office/drawing/2014/main" id="{1AD5C7BC-C841-1C14-E839-6A3A6DE3F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695" y="1907846"/>
            <a:ext cx="9717985" cy="33296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ext Box 1">
            <a:extLst>
              <a:ext uri="{FF2B5EF4-FFF2-40B4-BE49-F238E27FC236}">
                <a16:creationId xmlns:a16="http://schemas.microsoft.com/office/drawing/2014/main" id="{FE5FAA79-E838-1EC4-6E99-B2611880B4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Common Error – Using Undefined Variables</a:t>
            </a:r>
          </a:p>
        </p:txBody>
      </p:sp>
      <p:sp>
        <p:nvSpPr>
          <p:cNvPr id="19458" name="Text Box 2">
            <a:extLst>
              <a:ext uri="{FF2B5EF4-FFF2-40B4-BE49-F238E27FC236}">
                <a16:creationId xmlns:a16="http://schemas.microsoft.com/office/drawing/2014/main" id="{369C7D62-69D7-ED18-477C-5F7CEEBF8A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938213"/>
            <a:ext cx="8763000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You must define a variable before you use it for the first time.</a:t>
            </a: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For example, the following sequence of statements would not</a:t>
            </a: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be legal:</a:t>
            </a:r>
            <a:br>
              <a:rPr lang="en-US" altLang="en-US" sz="2400" i="0">
                <a:latin typeface="Times New Roman"/>
              </a:rPr>
            </a:b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double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can_volume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= 12 *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liter_per_ounce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;</a:t>
            </a: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double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liter_per_ounce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= 0.0296;</a:t>
            </a:r>
            <a:br>
              <a:rPr lang="en-US" altLang="en-US" sz="2400" b="1" i="0">
                <a:latin typeface="Times New Roman"/>
              </a:rPr>
            </a:br>
            <a:endParaRPr lang="en-US" altLang="en-US" sz="2400" b="1" i="0">
              <a:latin typeface="Times New Roman"/>
              <a:cs typeface="Times New Roman"/>
            </a:endParaRPr>
          </a:p>
          <a:p>
            <a:pPr indent="-337820">
              <a:lnSpc>
                <a:spcPct val="90000"/>
              </a:lnSpc>
              <a:spcBef>
                <a:spcPts val="30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cs typeface="Times New Roman"/>
            </a:endParaRPr>
          </a:p>
          <a:p>
            <a:pPr indent="-337820">
              <a:lnSpc>
                <a:spcPct val="90000"/>
              </a:lnSpc>
              <a:spcBef>
                <a:spcPts val="30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cs typeface="Times New Roman"/>
            </a:endParaRPr>
          </a:p>
          <a:p>
            <a:pPr indent="-337820">
              <a:lnSpc>
                <a:spcPct val="90000"/>
              </a:lnSpc>
              <a:spcBef>
                <a:spcPts val="900"/>
              </a:spcBef>
              <a:buClrTx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				   </a:t>
            </a:r>
            <a:endParaRPr lang="en-US" altLang="en-US" sz="2400" b="1" i="0">
              <a:solidFill>
                <a:srgbClr val="FF0000"/>
              </a:solidFill>
              <a:latin typeface="Times New Roman"/>
              <a:ea typeface="ＭＳ Ｐゴシック"/>
              <a:cs typeface="Times New Roman"/>
            </a:endParaRP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Statements are compiled in top to bottom order.</a:t>
            </a:r>
            <a:br>
              <a:rPr lang="en-US" altLang="en-US" sz="2400" i="0">
                <a:latin typeface="Times New Roman"/>
              </a:rPr>
            </a:b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When the compiler reaches the first statement, it does not know that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liter_per_ounce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will be defined in the next line, and it reports an error.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ext Box 1">
            <a:extLst>
              <a:ext uri="{FF2B5EF4-FFF2-40B4-BE49-F238E27FC236}">
                <a16:creationId xmlns:a16="http://schemas.microsoft.com/office/drawing/2014/main" id="{CBA45131-2D60-982C-ECAD-1093195331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Comments</a:t>
            </a:r>
          </a:p>
        </p:txBody>
      </p:sp>
      <p:sp>
        <p:nvSpPr>
          <p:cNvPr id="17410" name="Text Box 2">
            <a:extLst>
              <a:ext uri="{FF2B5EF4-FFF2-40B4-BE49-F238E27FC236}">
                <a16:creationId xmlns:a16="http://schemas.microsoft.com/office/drawing/2014/main" id="{45B47EC7-C8D5-FF51-B924-FFBD0E773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33450"/>
            <a:ext cx="8686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Comments can be written in two styles:</a:t>
            </a:r>
          </a:p>
          <a:p>
            <a:pPr marL="337820" indent="-33337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Single line:</a:t>
            </a:r>
            <a:br>
              <a:rPr lang="en-US" altLang="en-US" sz="2400" i="0">
                <a:latin typeface="Times New Roman"/>
              </a:rPr>
            </a:b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5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double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can_volume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= 0.355; // Liters in a 12-ounce can</a:t>
            </a:r>
          </a:p>
          <a:p>
            <a:pPr indent="-337820">
              <a:spcBef>
                <a:spcPts val="25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compiler ignores everything after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//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to the end of line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37820" indent="-333375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Multiline for longer comments:</a:t>
            </a:r>
          </a:p>
          <a:p>
            <a:pPr indent="-337820">
              <a:spcBef>
                <a:spcPts val="2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500"/>
              </a:spcBef>
              <a:buClrTx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 /*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  This program computes the volume (in liters)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  of a six-pack of soda cans.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*/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 Box 1">
            <a:extLst>
              <a:ext uri="{FF2B5EF4-FFF2-40B4-BE49-F238E27FC236}">
                <a16:creationId xmlns:a16="http://schemas.microsoft.com/office/drawing/2014/main" id="{70503E42-3B0C-C2E3-0016-3CE50E9796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Arial"/>
              </a:rPr>
              <a:t>Numeric Types in C++</a:t>
            </a:r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FBB8C5BB-F9A3-EFE7-EBFE-A8C5BFD40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1050"/>
            <a:ext cx="9144000" cy="542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 Box 1">
            <a:extLst>
              <a:ext uri="{FF2B5EF4-FFF2-40B4-BE49-F238E27FC236}">
                <a16:creationId xmlns:a16="http://schemas.microsoft.com/office/drawing/2014/main" id="{EA2D1C30-7008-0D41-8683-29DFA83AA7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Arial"/>
              </a:rPr>
              <a:t>Arithmetic </a:t>
            </a: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Operators</a:t>
            </a: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51C1F084-4941-499E-943B-F1FE9BF22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93925"/>
            <a:ext cx="2438400" cy="2322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1507" name="Text Box 3">
            <a:extLst>
              <a:ext uri="{FF2B5EF4-FFF2-40B4-BE49-F238E27FC236}">
                <a16:creationId xmlns:a16="http://schemas.microsoft.com/office/drawing/2014/main" id="{DC72B1EF-5A5B-31B1-1A6A-7F9B734E2D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4900" y="935038"/>
            <a:ext cx="5181600" cy="4392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t">
            <a:spAutoFit/>
          </a:bodyPr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ts val="15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C++ has the same arithmetic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operators as a calculator:</a:t>
            </a:r>
          </a:p>
          <a:p>
            <a:pPr algn="ctr">
              <a:spcBef>
                <a:spcPts val="15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>
              <a:spcBef>
                <a:spcPts val="125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*     for multiplication:   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a * b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(not 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a </a:t>
            </a:r>
            <a:r>
              <a:rPr lang="en-US" altLang="en-US" sz="2400" b="1" i="0" baseline="14000">
                <a:latin typeface="Times New Roman"/>
                <a:ea typeface="ＭＳ Ｐゴシック"/>
                <a:cs typeface="Times New Roman"/>
              </a:rPr>
              <a:t>.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b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  or 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ab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  as in math)</a:t>
            </a:r>
          </a:p>
          <a:p>
            <a:pPr>
              <a:spcBef>
                <a:spcPts val="125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/     for division:              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a / b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	(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not ÷ or a fraction bar as in math)</a:t>
            </a:r>
          </a:p>
          <a:p>
            <a:pPr>
              <a:spcBef>
                <a:spcPts val="125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+    for addition:             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a + b</a:t>
            </a:r>
          </a:p>
          <a:p>
            <a:pPr>
              <a:spcBef>
                <a:spcPts val="125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-     for subtraction:       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a – b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>
            <a:extLst>
              <a:ext uri="{FF2B5EF4-FFF2-40B4-BE49-F238E27FC236}">
                <a16:creationId xmlns:a16="http://schemas.microsoft.com/office/drawing/2014/main" id="{700CB86F-7DE9-07C3-3C25-5390B1995A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959" y="48763"/>
            <a:ext cx="10515600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Tokens</a:t>
            </a:r>
          </a:p>
        </p:txBody>
      </p:sp>
      <p:sp>
        <p:nvSpPr>
          <p:cNvPr id="4098" name="Text Box 2">
            <a:extLst>
              <a:ext uri="{FF2B5EF4-FFF2-40B4-BE49-F238E27FC236}">
                <a16:creationId xmlns:a16="http://schemas.microsoft.com/office/drawing/2014/main" id="{03397AFC-71B7-F210-40F6-898762550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6884" y="1319422"/>
            <a:ext cx="8462514" cy="435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228600" indent="-227013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1905" indent="0" algn="just">
              <a:lnSpc>
                <a:spcPct val="90000"/>
              </a:lnSpc>
              <a:spcBef>
                <a:spcPts val="1000"/>
              </a:spcBef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Tokens are the minimal chunk of program that have meaning to the compiler –the smallest meaningful symbols in the language. </a:t>
            </a:r>
            <a:endParaRPr lang="en-GB" altLang="en-US" sz="2400" i="0">
              <a:latin typeface="Times New Roman"/>
              <a:cs typeface="Times New Roman"/>
            </a:endParaRPr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9E7CD357-3A31-58EB-F8D6-BA41D79A4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01" y="2146570"/>
            <a:ext cx="8801100" cy="4522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ext Box 1">
            <a:extLst>
              <a:ext uri="{FF2B5EF4-FFF2-40B4-BE49-F238E27FC236}">
                <a16:creationId xmlns:a16="http://schemas.microsoft.com/office/drawing/2014/main" id="{5BFB299B-43E9-2563-20F2-79CCE2A9BF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Increment and Decrement</a:t>
            </a:r>
          </a:p>
        </p:txBody>
      </p:sp>
      <p:sp>
        <p:nvSpPr>
          <p:cNvPr id="22530" name="Text Box 2">
            <a:extLst>
              <a:ext uri="{FF2B5EF4-FFF2-40B4-BE49-F238E27FC236}">
                <a16:creationId xmlns:a16="http://schemas.microsoft.com/office/drawing/2014/main" id="{0656F623-1339-7CD9-B3EB-E243D841DD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38213"/>
            <a:ext cx="8686800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Changing a variable by adding or subtracting 1 is so common that there is a special shorthand for these:</a:t>
            </a: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increment and decrement operators.</a:t>
            </a: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	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counter++; // add 1 to counter</a:t>
            </a: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		counter--; // subtract 1 from counter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 Box 1">
            <a:extLst>
              <a:ext uri="{FF2B5EF4-FFF2-40B4-BE49-F238E27FC236}">
                <a16:creationId xmlns:a16="http://schemas.microsoft.com/office/drawing/2014/main" id="{D4C6038B-097C-0710-5082-85DF66D29B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spcBef>
                <a:spcPts val="60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   The % operator computes the remainder of an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integer division. </a:t>
            </a: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    It is called the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modulus operator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(also modulo and mod)</a:t>
            </a:r>
          </a:p>
          <a:p>
            <a:pPr marL="340995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0995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0995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0995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0995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    It has nothing to do with the % key on a calculator</a:t>
            </a:r>
          </a:p>
          <a:p>
            <a:pPr marL="340995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0995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F218CD5F-9D9B-7E43-B8A7-28FF2D4FA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2286000"/>
            <a:ext cx="2438400" cy="2322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>
                    <a:lum bright="28000"/>
                  </a:blip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3555" name="Text Box 3">
            <a:extLst>
              <a:ext uri="{FF2B5EF4-FFF2-40B4-BE49-F238E27FC236}">
                <a16:creationId xmlns:a16="http://schemas.microsoft.com/office/drawing/2014/main" id="{72880F0B-0F69-E8D3-EA9C-828215D01A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Integer Division and Remainder</a:t>
            </a:r>
          </a:p>
        </p:txBody>
      </p:sp>
      <p:grpSp>
        <p:nvGrpSpPr>
          <p:cNvPr id="23556" name="Group 4">
            <a:extLst>
              <a:ext uri="{FF2B5EF4-FFF2-40B4-BE49-F238E27FC236}">
                <a16:creationId xmlns:a16="http://schemas.microsoft.com/office/drawing/2014/main" id="{2C716F21-5C23-CDC4-05CB-F870D6DE08FB}"/>
              </a:ext>
            </a:extLst>
          </p:cNvPr>
          <p:cNvGrpSpPr>
            <a:grpSpLocks/>
          </p:cNvGrpSpPr>
          <p:nvPr/>
        </p:nvGrpSpPr>
        <p:grpSpPr bwMode="auto">
          <a:xfrm>
            <a:off x="2590800" y="3244850"/>
            <a:ext cx="4044950" cy="1703388"/>
            <a:chOff x="1632" y="2044"/>
            <a:chExt cx="2548" cy="1073"/>
          </a:xfrm>
        </p:grpSpPr>
        <p:sp>
          <p:nvSpPr>
            <p:cNvPr id="23557" name="Line 5">
              <a:extLst>
                <a:ext uri="{FF2B5EF4-FFF2-40B4-BE49-F238E27FC236}">
                  <a16:creationId xmlns:a16="http://schemas.microsoft.com/office/drawing/2014/main" id="{469C2F9E-FE37-888D-3513-8615768512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2" y="2301"/>
              <a:ext cx="2109" cy="817"/>
            </a:xfrm>
            <a:prstGeom prst="line">
              <a:avLst/>
            </a:prstGeom>
            <a:noFill/>
            <a:ln w="50760" cap="flat">
              <a:solidFill>
                <a:srgbClr val="FF0000"/>
              </a:solidFill>
              <a:miter lim="800000"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23558" name="Group 6">
              <a:extLst>
                <a:ext uri="{FF2B5EF4-FFF2-40B4-BE49-F238E27FC236}">
                  <a16:creationId xmlns:a16="http://schemas.microsoft.com/office/drawing/2014/main" id="{C5C4C522-74C1-D567-B9CF-D1F7054960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10" y="2044"/>
              <a:ext cx="370" cy="396"/>
              <a:chOff x="3810" y="2044"/>
              <a:chExt cx="370" cy="396"/>
            </a:xfrm>
          </p:grpSpPr>
          <p:sp>
            <p:nvSpPr>
              <p:cNvPr id="23559" name="Line 7">
                <a:extLst>
                  <a:ext uri="{FF2B5EF4-FFF2-40B4-BE49-F238E27FC236}">
                    <a16:creationId xmlns:a16="http://schemas.microsoft.com/office/drawing/2014/main" id="{4212CEFD-5C59-F3F0-DAB9-74C321FD3A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62" y="2042"/>
                <a:ext cx="265" cy="398"/>
              </a:xfrm>
              <a:prstGeom prst="line">
                <a:avLst/>
              </a:prstGeom>
              <a:noFill/>
              <a:ln w="79200" cap="flat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560" name="Line 8">
                <a:extLst>
                  <a:ext uri="{FF2B5EF4-FFF2-40B4-BE49-F238E27FC236}">
                    <a16:creationId xmlns:a16="http://schemas.microsoft.com/office/drawing/2014/main" id="{80C8025D-ABE1-51C0-7875-8F2E1338A1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3809" y="2075"/>
                <a:ext cx="372" cy="330"/>
              </a:xfrm>
              <a:prstGeom prst="line">
                <a:avLst/>
              </a:prstGeom>
              <a:noFill/>
              <a:ln w="79200" cap="flat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>
            <a:extLst>
              <a:ext uri="{FF2B5EF4-FFF2-40B4-BE49-F238E27FC236}">
                <a16:creationId xmlns:a16="http://schemas.microsoft.com/office/drawing/2014/main" id="{9AD0F762-3E2A-C40A-2CB1-FCBED39514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Powers and Roots</a:t>
            </a:r>
          </a:p>
        </p:txBody>
      </p:sp>
      <p:sp>
        <p:nvSpPr>
          <p:cNvPr id="24578" name="Text Box 2">
            <a:extLst>
              <a:ext uri="{FF2B5EF4-FFF2-40B4-BE49-F238E27FC236}">
                <a16:creationId xmlns:a16="http://schemas.microsoft.com/office/drawing/2014/main" id="{1461368F-5505-A70E-B722-49AADD2648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28688"/>
            <a:ext cx="8229600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In C++, there are no symbols for powers and roots.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To compute them, you must call functions.</a:t>
            </a:r>
          </a:p>
          <a:p>
            <a:pPr marL="337820" indent="-337820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C++ library defines many mathematical functions such as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sqrt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(square root) and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pow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(raising to a power).</a:t>
            </a:r>
          </a:p>
          <a:p>
            <a:pPr marL="337820" indent="-337820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To use the functions in this library, called the </a:t>
            </a:r>
            <a:r>
              <a:rPr lang="en-US" altLang="en-US" sz="2400" b="1" i="0" err="1">
                <a:latin typeface="Times New Roman"/>
                <a:ea typeface="ＭＳ Ｐゴシック"/>
                <a:cs typeface="Courier New"/>
              </a:rPr>
              <a:t>cmath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library, you must place the line:</a:t>
            </a:r>
            <a:br>
              <a:rPr lang="en-US" altLang="en-US" sz="2400" i="0">
                <a:latin typeface="Times New Roman"/>
              </a:rPr>
            </a:b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#include &lt;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cmath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&gt;</a:t>
            </a:r>
            <a:br>
              <a:rPr lang="en-US" altLang="en-US" sz="2400" b="1" i="0">
                <a:latin typeface="Times New Roman"/>
              </a:rPr>
            </a:br>
            <a:br>
              <a:rPr lang="en-US" altLang="en-US" sz="2400" b="1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at the top of your program file.</a:t>
            </a:r>
          </a:p>
          <a:p>
            <a:pPr marL="337820" indent="-337820">
              <a:lnSpc>
                <a:spcPct val="8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It is also necessary to include</a:t>
            </a:r>
            <a:br>
              <a:rPr lang="en-US" altLang="en-US" sz="2400" i="0">
                <a:latin typeface="Times New Roman"/>
              </a:rPr>
            </a:b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using namespace std;</a:t>
            </a:r>
            <a:br>
              <a:rPr lang="en-US" altLang="en-US" sz="2400" b="1" i="0">
                <a:latin typeface="Times New Roman"/>
              </a:rPr>
            </a:br>
            <a:br>
              <a:rPr lang="en-US" altLang="en-US" sz="2400" b="1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at the top of your program file.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 Box 1">
            <a:extLst>
              <a:ext uri="{FF2B5EF4-FFF2-40B4-BE49-F238E27FC236}">
                <a16:creationId xmlns:a16="http://schemas.microsoft.com/office/drawing/2014/main" id="{E08D2E35-C8A1-3B46-3835-ECFE320CBF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Powers and Roots</a:t>
            </a:r>
          </a:p>
        </p:txBody>
      </p:sp>
      <p:sp>
        <p:nvSpPr>
          <p:cNvPr id="25602" name="Text Box 2">
            <a:extLst>
              <a:ext uri="{FF2B5EF4-FFF2-40B4-BE49-F238E27FC236}">
                <a16:creationId xmlns:a16="http://schemas.microsoft.com/office/drawing/2014/main" id="{45504462-1CB8-AC29-2F71-9A48B70777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28688"/>
            <a:ext cx="8229600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power function has the base followed by a comma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followed by the power to raise the base to: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	       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pow(base, exponent)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Using the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pow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function: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	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b + pow(1 + r / 100, n)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ext Box 1">
            <a:extLst>
              <a:ext uri="{FF2B5EF4-FFF2-40B4-BE49-F238E27FC236}">
                <a16:creationId xmlns:a16="http://schemas.microsoft.com/office/drawing/2014/main" id="{E6D06B34-D434-0F1D-712F-D599F96185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Powers and Roots</a:t>
            </a:r>
          </a:p>
        </p:txBody>
      </p:sp>
      <p:pic>
        <p:nvPicPr>
          <p:cNvPr id="26626" name="Picture 2">
            <a:extLst>
              <a:ext uri="{FF2B5EF4-FFF2-40B4-BE49-F238E27FC236}">
                <a16:creationId xmlns:a16="http://schemas.microsoft.com/office/drawing/2014/main" id="{86CB82C2-C024-4CB7-6197-5D1A4E525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25" y="1057275"/>
            <a:ext cx="8140700" cy="5230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ext Box 1">
            <a:extLst>
              <a:ext uri="{FF2B5EF4-FFF2-40B4-BE49-F238E27FC236}">
                <a16:creationId xmlns:a16="http://schemas.microsoft.com/office/drawing/2014/main" id="{9A79B49D-9874-8EC5-826D-2C665607C5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Common Error – Forgetting Header Files</a:t>
            </a:r>
          </a:p>
        </p:txBody>
      </p:sp>
      <p:sp>
        <p:nvSpPr>
          <p:cNvPr id="28674" name="Text Box 2">
            <a:extLst>
              <a:ext uri="{FF2B5EF4-FFF2-40B4-BE49-F238E27FC236}">
                <a16:creationId xmlns:a16="http://schemas.microsoft.com/office/drawing/2014/main" id="{4A470269-A7A6-A4F0-4B2E-EC0FE5D8B8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700" y="103505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Every program that carries out input or output needs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&lt;iostream&gt;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header.</a:t>
            </a: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If you use mathematical functions such as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sqrt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,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you need to include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&lt;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cmath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&gt;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.</a:t>
            </a:r>
            <a:br>
              <a:rPr lang="en-US" altLang="en-US" sz="2400" i="0">
                <a:latin typeface="Times New Roman"/>
              </a:rPr>
            </a:b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If you forget to include the appropriate header file,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compiler will not know symbols such as </a:t>
            </a: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	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cout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or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sqrt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.</a:t>
            </a: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If the compiler complains about an undefined function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or symbol, check your header files.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ext Box 1">
            <a:extLst>
              <a:ext uri="{FF2B5EF4-FFF2-40B4-BE49-F238E27FC236}">
                <a16:creationId xmlns:a16="http://schemas.microsoft.com/office/drawing/2014/main" id="{5141D63F-60A9-858A-06EF-2E274F4356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Casts	</a:t>
            </a:r>
          </a:p>
        </p:txBody>
      </p:sp>
      <p:sp>
        <p:nvSpPr>
          <p:cNvPr id="29698" name="Text Box 2">
            <a:extLst>
              <a:ext uri="{FF2B5EF4-FFF2-40B4-BE49-F238E27FC236}">
                <a16:creationId xmlns:a16="http://schemas.microsoft.com/office/drawing/2014/main" id="{E0818AF9-8D36-EA4F-9925-D8977D0E9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4075" y="892175"/>
            <a:ext cx="7718425" cy="524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For example, if you store a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double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value into</a:t>
            </a: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an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int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variable, information is lost in two ways:</a:t>
            </a:r>
          </a:p>
          <a:p>
            <a:pPr indent="-337820">
              <a:lnSpc>
                <a:spcPct val="80000"/>
              </a:lnSpc>
              <a:spcBef>
                <a:spcPts val="45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fractional part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will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be lost.</a:t>
            </a:r>
          </a:p>
          <a:p>
            <a:pPr indent="-337820">
              <a:lnSpc>
                <a:spcPct val="80000"/>
              </a:lnSpc>
              <a:spcBef>
                <a:spcPts val="35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int n = 1.99999; // NO</a:t>
            </a:r>
          </a:p>
          <a:p>
            <a:pPr indent="-337820">
              <a:lnSpc>
                <a:spcPct val="80000"/>
              </a:lnSpc>
              <a:spcBef>
                <a:spcPts val="35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cs typeface="Times New Roman"/>
            </a:endParaRP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1 is stored</a:t>
            </a: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(the decimal part is truncated)</a:t>
            </a:r>
          </a:p>
          <a:p>
            <a:pPr indent="-337820">
              <a:lnSpc>
                <a:spcPct val="80000"/>
              </a:lnSpc>
              <a:spcBef>
                <a:spcPts val="45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magnitude may be too large.</a:t>
            </a:r>
          </a:p>
          <a:p>
            <a:pPr indent="-337820">
              <a:lnSpc>
                <a:spcPct val="80000"/>
              </a:lnSpc>
              <a:spcBef>
                <a:spcPts val="35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int n = 1.0E100; // NO</a:t>
            </a:r>
          </a:p>
          <a:p>
            <a:pPr indent="-337820">
              <a:lnSpc>
                <a:spcPct val="80000"/>
              </a:lnSpc>
              <a:spcBef>
                <a:spcPts val="35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is not likely to work, because 10 to the100th power is larger than the largest representable integer.</a:t>
            </a: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ext Box 1">
            <a:extLst>
              <a:ext uri="{FF2B5EF4-FFF2-40B4-BE49-F238E27FC236}">
                <a16:creationId xmlns:a16="http://schemas.microsoft.com/office/drawing/2014/main" id="{F38D3FD1-CF74-66C3-6823-BD75C71C14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Casts	</a:t>
            </a:r>
          </a:p>
        </p:txBody>
      </p:sp>
      <p:sp>
        <p:nvSpPr>
          <p:cNvPr id="30722" name="Text Box 2">
            <a:extLst>
              <a:ext uri="{FF2B5EF4-FFF2-40B4-BE49-F238E27FC236}">
                <a16:creationId xmlns:a16="http://schemas.microsoft.com/office/drawing/2014/main" id="{DAD64D67-D930-64AF-4C96-3368D3AEF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688" y="1090613"/>
            <a:ext cx="8951912" cy="483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Arial"/>
                <a:ea typeface="ＭＳ Ｐゴシック"/>
                <a:cs typeface="Arial"/>
              </a:rPr>
              <a:t>		</a:t>
            </a:r>
            <a:endParaRPr lang="en-US">
              <a:latin typeface="Arial"/>
              <a:ea typeface="ＭＳ Ｐゴシック"/>
              <a:cs typeface="Arial"/>
            </a:endParaRP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Arial"/>
                <a:ea typeface="ＭＳ Ｐゴシック"/>
                <a:cs typeface="Arial"/>
              </a:rPr>
              <a:t>		A </a:t>
            </a:r>
            <a:r>
              <a:rPr lang="en-US" altLang="en-US" sz="2400" b="1" i="0">
                <a:latin typeface="Arial"/>
                <a:ea typeface="ＭＳ Ｐゴシック"/>
                <a:cs typeface="Arial"/>
              </a:rPr>
              <a:t>cast</a:t>
            </a:r>
            <a:r>
              <a:rPr lang="en-US" altLang="en-US" sz="2400" i="0">
                <a:latin typeface="Arial"/>
                <a:ea typeface="ＭＳ Ｐゴシック"/>
                <a:cs typeface="Arial"/>
              </a:rPr>
              <a:t> is a conversion from one type</a:t>
            </a: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Arial"/>
                <a:ea typeface="ＭＳ Ｐゴシック"/>
                <a:cs typeface="Arial"/>
              </a:rPr>
              <a:t>		(such as </a:t>
            </a: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double</a:t>
            </a:r>
            <a:r>
              <a:rPr lang="en-US" altLang="en-US" sz="2400" i="0">
                <a:latin typeface="Arial"/>
                <a:ea typeface="ＭＳ Ｐゴシック"/>
                <a:cs typeface="Arial"/>
              </a:rPr>
              <a:t>)</a:t>
            </a: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Arial"/>
                <a:ea typeface="ＭＳ Ｐゴシック"/>
                <a:cs typeface="Arial"/>
              </a:rPr>
              <a:t>		to another type (such as </a:t>
            </a:r>
            <a:r>
              <a:rPr lang="en-US" altLang="en-US" sz="2400" b="1" i="0">
                <a:latin typeface="Courier New"/>
                <a:ea typeface="ＭＳ Ｐゴシック"/>
                <a:cs typeface="Courier New"/>
              </a:rPr>
              <a:t>int</a:t>
            </a:r>
            <a:r>
              <a:rPr lang="en-US" altLang="en-US" sz="2400" i="0">
                <a:latin typeface="Arial"/>
                <a:ea typeface="ＭＳ Ｐゴシック"/>
                <a:cs typeface="Arial"/>
              </a:rPr>
              <a:t>).</a:t>
            </a: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Arial"/>
                <a:ea typeface="ＭＳ Ｐゴシック"/>
                <a:cs typeface="Arial"/>
              </a:rPr>
              <a:t>	</a:t>
            </a:r>
          </a:p>
          <a:p>
            <a:pPr indent="-337820">
              <a:lnSpc>
                <a:spcPct val="8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FB2AA4BB-EA4D-C2B6-EE01-DE8F4BCC9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853" y="3205396"/>
            <a:ext cx="6970142" cy="3095517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ext Box 1">
            <a:extLst>
              <a:ext uri="{FF2B5EF4-FFF2-40B4-BE49-F238E27FC236}">
                <a16:creationId xmlns:a16="http://schemas.microsoft.com/office/drawing/2014/main" id="{554FE278-640D-6D5F-A909-070304D2D3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Input</a:t>
            </a:r>
          </a:p>
        </p:txBody>
      </p:sp>
      <p:sp>
        <p:nvSpPr>
          <p:cNvPr id="31746" name="Text Box 2">
            <a:extLst>
              <a:ext uri="{FF2B5EF4-FFF2-40B4-BE49-F238E27FC236}">
                <a16:creationId xmlns:a16="http://schemas.microsoft.com/office/drawing/2014/main" id="{916DC28A-3865-A116-50F2-D999C98646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38213"/>
            <a:ext cx="8686800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 marL="738188" indent="-28098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Sometimes the programmer does not know what should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be stored in a variable – but the user does.</a:t>
            </a:r>
          </a:p>
          <a:p>
            <a:pPr marL="340995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37820" indent="-3378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programmer must get the input value from the user</a:t>
            </a:r>
          </a:p>
          <a:p>
            <a:pPr marL="737870" lvl="1" indent="-28067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Users need to be prompted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(how else would they know they need to type something?)</a:t>
            </a:r>
          </a:p>
          <a:p>
            <a:pPr marL="737870" lvl="1" indent="-28067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Prompts are done in output statements</a:t>
            </a:r>
          </a:p>
          <a:p>
            <a:pPr marL="741045" lvl="1" indent="-28067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37820" indent="-3378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keyboard needs to be read from</a:t>
            </a:r>
          </a:p>
          <a:p>
            <a:pPr marL="737870" lvl="1" indent="-28067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This is done with an input statement</a:t>
            </a:r>
            <a:br>
              <a:rPr lang="en-US" altLang="en-US" sz="2400" i="0">
                <a:latin typeface="Times New Roman"/>
              </a:rPr>
            </a:br>
            <a:endParaRPr lang="en-US" altLang="en-US" sz="2400" i="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ext Box 1">
            <a:extLst>
              <a:ext uri="{FF2B5EF4-FFF2-40B4-BE49-F238E27FC236}">
                <a16:creationId xmlns:a16="http://schemas.microsoft.com/office/drawing/2014/main" id="{21814EB8-E3B6-77AA-BC8C-998D246CDA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Input</a:t>
            </a:r>
          </a:p>
        </p:txBody>
      </p:sp>
      <p:sp>
        <p:nvSpPr>
          <p:cNvPr id="32770" name="Text Box 2">
            <a:extLst>
              <a:ext uri="{FF2B5EF4-FFF2-40B4-BE49-F238E27FC236}">
                <a16:creationId xmlns:a16="http://schemas.microsoft.com/office/drawing/2014/main" id="{1AB47770-AC48-655B-775A-3355512185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944563"/>
            <a:ext cx="8229600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 marL="738188" indent="-28098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input statement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737870" lvl="1" indent="-280670"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To read values from the keyboard, you input them from an object called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cin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.</a:t>
            </a:r>
          </a:p>
          <a:p>
            <a:pPr marL="737870" lvl="1" indent="-280670"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&lt;&lt;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operator denotes the “send to” command.</a:t>
            </a:r>
            <a:br>
              <a:rPr lang="en-US" altLang="en-US" sz="2400" i="0">
                <a:latin typeface="Times New Roman"/>
              </a:rPr>
            </a:br>
            <a:endParaRPr lang="en-US" altLang="en-US" sz="2400" i="0">
              <a:latin typeface="Times New Roman"/>
              <a:cs typeface="Times New Roman"/>
            </a:endParaRPr>
          </a:p>
          <a:p>
            <a:pPr marL="737870" lvl="1" indent="-276225">
              <a:spcBef>
                <a:spcPts val="600"/>
              </a:spcBef>
              <a:buClrTx/>
            </a:pP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cin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&gt;&gt; bottles;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               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is an input statement.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Of course,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bottles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must be defined earlier.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Text Box 1">
            <a:extLst>
              <a:ext uri="{FF2B5EF4-FFF2-40B4-BE49-F238E27FC236}">
                <a16:creationId xmlns:a16="http://schemas.microsoft.com/office/drawing/2014/main" id="{9089DCEC-3BDD-CB78-67AF-EF1FC8C7BE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Variables</a:t>
            </a:r>
          </a:p>
        </p:txBody>
      </p:sp>
      <p:sp>
        <p:nvSpPr>
          <p:cNvPr id="5122" name="Text Box 2">
            <a:extLst>
              <a:ext uri="{FF2B5EF4-FFF2-40B4-BE49-F238E27FC236}">
                <a16:creationId xmlns:a16="http://schemas.microsoft.com/office/drawing/2014/main" id="{3F11EE3D-1A79-3A8E-B48C-18019F183E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804" y="855812"/>
            <a:ext cx="8686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 marL="738188" indent="-28098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 variable</a:t>
            </a:r>
          </a:p>
          <a:p>
            <a:pPr marL="737870" lvl="1" indent="-280670"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is used to store information:</a:t>
            </a:r>
          </a:p>
          <a:p>
            <a:pPr lvl="2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can contain one piece 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of information at a time.</a:t>
            </a:r>
          </a:p>
          <a:p>
            <a:pPr marL="737870" lvl="1" indent="-280670"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has an identifier:</a:t>
            </a:r>
          </a:p>
          <a:p>
            <a:pPr marL="737870" lvl="1" indent="-280670">
              <a:spcBef>
                <a:spcPts val="600"/>
              </a:spcBef>
              <a:buFont typeface="Arial" panose="020B0604020202020204" pitchFamily="34" charset="0"/>
              <a:buChar char="–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programmer picks a good name</a:t>
            </a:r>
          </a:p>
          <a:p>
            <a:pPr lvl="2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 good name describes the contents of the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variable or what the variable will be used for</a:t>
            </a:r>
            <a:endParaRPr lang="en-US" altLang="en-US" sz="2400" i="0">
              <a:latin typeface="Times New Roman"/>
              <a:cs typeface="Times New Roman"/>
            </a:endParaRPr>
          </a:p>
          <a:p>
            <a:pPr lvl="2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en-US" sz="2400" i="0">
              <a:latin typeface="Times New Roman"/>
              <a:ea typeface="ＭＳ Ｐゴシック"/>
              <a:cs typeface="Times New Roman"/>
            </a:endParaRPr>
          </a:p>
          <a:p>
            <a:pPr marL="914400" lvl="2" indent="0">
              <a:spcBef>
                <a:spcPts val="600"/>
              </a:spcBef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When creating variables, the programmer specifies the type of information to be stored. A variable is often given an initial value.</a:t>
            </a:r>
            <a:endParaRPr lang="en-US" altLang="en-US" sz="2400" i="0">
              <a:latin typeface="Times New Roman"/>
              <a:cs typeface="Times New Roman"/>
            </a:endParaRPr>
          </a:p>
        </p:txBody>
      </p:sp>
      <p:sp>
        <p:nvSpPr>
          <p:cNvPr id="5124" name="Text Box 4">
            <a:extLst>
              <a:ext uri="{FF2B5EF4-FFF2-40B4-BE49-F238E27FC236}">
                <a16:creationId xmlns:a16="http://schemas.microsoft.com/office/drawing/2014/main" id="{808A057F-50A6-20B5-7EDC-781DB3569E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5205" y="2551053"/>
            <a:ext cx="38814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t">
            <a:spAutoFit/>
          </a:bodyPr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ts val="15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name of the variable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ext Box 1">
            <a:extLst>
              <a:ext uri="{FF2B5EF4-FFF2-40B4-BE49-F238E27FC236}">
                <a16:creationId xmlns:a16="http://schemas.microsoft.com/office/drawing/2014/main" id="{7D3B2E0A-F578-0F48-D582-BE7A23C5CD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Input</a:t>
            </a:r>
          </a:p>
        </p:txBody>
      </p:sp>
      <p:sp>
        <p:nvSpPr>
          <p:cNvPr id="33794" name="Text Box 2">
            <a:extLst>
              <a:ext uri="{FF2B5EF4-FFF2-40B4-BE49-F238E27FC236}">
                <a16:creationId xmlns:a16="http://schemas.microsoft.com/office/drawing/2014/main" id="{C4AB5886-463F-1C95-8B60-F0AA25FF65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438" y="944563"/>
            <a:ext cx="8843962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You can read more than one value in a single input statement: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cout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&lt;&lt;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"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Enter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the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number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of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bottles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and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cans: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"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;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cin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&gt;&gt;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bottles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&gt;&gt;</a:t>
            </a:r>
            <a:r>
              <a:rPr lang="en-US" altLang="en-US" sz="1800" b="1" i="0">
                <a:latin typeface="Times New Roman"/>
                <a:ea typeface="ＭＳ Ｐゴシック"/>
                <a:cs typeface="Times New Roman"/>
              </a:rPr>
              <a:t>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cans;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user can supply both inputs on the same line: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Enter</a:t>
            </a:r>
            <a:r>
              <a:rPr lang="en-US" altLang="en-US" sz="1800" b="1" i="0">
                <a:latin typeface="Times New Roman"/>
                <a:ea typeface="Arial Unicode MS"/>
                <a:cs typeface="Arial Unicode MS"/>
              </a:rPr>
              <a:t> </a:t>
            </a: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the</a:t>
            </a:r>
            <a:r>
              <a:rPr lang="en-US" altLang="en-US" sz="1800" b="1" i="0">
                <a:latin typeface="Times New Roman"/>
                <a:ea typeface="Arial Unicode MS"/>
                <a:cs typeface="Arial Unicode MS"/>
              </a:rPr>
              <a:t> </a:t>
            </a: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number</a:t>
            </a:r>
            <a:r>
              <a:rPr lang="en-US" altLang="en-US" sz="1800" b="1" i="0">
                <a:latin typeface="Times New Roman"/>
                <a:ea typeface="Arial Unicode MS"/>
                <a:cs typeface="Arial Unicode MS"/>
              </a:rPr>
              <a:t> </a:t>
            </a: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of</a:t>
            </a:r>
            <a:r>
              <a:rPr lang="en-US" altLang="en-US" sz="1800" b="1" i="0">
                <a:latin typeface="Times New Roman"/>
                <a:ea typeface="Arial Unicode MS"/>
                <a:cs typeface="Arial Unicode MS"/>
              </a:rPr>
              <a:t> </a:t>
            </a: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bottles</a:t>
            </a:r>
            <a:r>
              <a:rPr lang="en-US" altLang="en-US" sz="1800" b="1" i="0">
                <a:latin typeface="Times New Roman"/>
                <a:ea typeface="Arial Unicode MS"/>
                <a:cs typeface="Arial Unicode MS"/>
              </a:rPr>
              <a:t> </a:t>
            </a: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and</a:t>
            </a:r>
            <a:r>
              <a:rPr lang="en-US" altLang="en-US" sz="1800" b="1" i="0">
                <a:latin typeface="Times New Roman"/>
                <a:ea typeface="Arial Unicode MS"/>
                <a:cs typeface="Arial Unicode MS"/>
              </a:rPr>
              <a:t> </a:t>
            </a: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cans</a:t>
            </a:r>
            <a:r>
              <a:rPr lang="en-US" altLang="en-US" sz="2400" i="0">
                <a:latin typeface="Times New Roman"/>
                <a:ea typeface="Arial Unicode MS"/>
                <a:cs typeface="Arial Unicode MS"/>
              </a:rPr>
              <a:t>:</a:t>
            </a:r>
            <a:r>
              <a:rPr lang="en-US" altLang="en-US" sz="1800" i="0">
                <a:latin typeface="Times New Roman"/>
                <a:ea typeface="Arial Unicode MS"/>
                <a:cs typeface="Arial Unicode MS"/>
              </a:rPr>
              <a:t> </a:t>
            </a: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2</a:t>
            </a:r>
            <a:r>
              <a:rPr lang="en-US" altLang="en-US" sz="1800" i="0">
                <a:latin typeface="Times New Roman"/>
                <a:ea typeface="Arial Unicode MS"/>
                <a:cs typeface="Arial Unicode MS"/>
              </a:rPr>
              <a:t> </a:t>
            </a: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6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ext Box 1">
            <a:extLst>
              <a:ext uri="{FF2B5EF4-FFF2-40B4-BE49-F238E27FC236}">
                <a16:creationId xmlns:a16="http://schemas.microsoft.com/office/drawing/2014/main" id="{747D76D2-BDDA-650E-22E6-417571BA6D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Input</a:t>
            </a:r>
          </a:p>
        </p:txBody>
      </p:sp>
      <p:sp>
        <p:nvSpPr>
          <p:cNvPr id="34818" name="Text Box 2">
            <a:extLst>
              <a:ext uri="{FF2B5EF4-FFF2-40B4-BE49-F238E27FC236}">
                <a16:creationId xmlns:a16="http://schemas.microsoft.com/office/drawing/2014/main" id="{B6C24FD9-071A-0183-CE25-B1F2F347BE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" y="944563"/>
            <a:ext cx="8763000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You can read more than one value in a single input statement: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cout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&lt;&lt;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"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Enter the number of bottles and cans: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"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;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cin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&gt;&gt; bottles &gt;&gt; cans;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Alternatively, the user can press the Enter key after each input: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Enter the number of bottles and cans</a:t>
            </a:r>
            <a:r>
              <a:rPr lang="en-US" altLang="en-US" sz="2400" i="0">
                <a:latin typeface="Times New Roman"/>
                <a:ea typeface="Arial Unicode MS"/>
                <a:cs typeface="Arial Unicode MS"/>
              </a:rPr>
              <a:t>: </a:t>
            </a: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2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Arial Unicode MS"/>
                <a:cs typeface="Arial Unicode MS"/>
              </a:rPr>
              <a:t>6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ext Box 1">
            <a:extLst>
              <a:ext uri="{FF2B5EF4-FFF2-40B4-BE49-F238E27FC236}">
                <a16:creationId xmlns:a16="http://schemas.microsoft.com/office/drawing/2014/main" id="{96494EE5-2458-2C58-528C-A4EEA41812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Input Statement</a:t>
            </a:r>
          </a:p>
        </p:txBody>
      </p:sp>
      <p:pic>
        <p:nvPicPr>
          <p:cNvPr id="35842" name="Picture 2">
            <a:extLst>
              <a:ext uri="{FF2B5EF4-FFF2-40B4-BE49-F238E27FC236}">
                <a16:creationId xmlns:a16="http://schemas.microsoft.com/office/drawing/2014/main" id="{3C42FEDE-1A58-38DB-464E-AAAFEA5F5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256"/>
            <a:ext cx="9144000" cy="386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B09305-8B92-A382-C1C8-AF7CDC0848B1}"/>
              </a:ext>
            </a:extLst>
          </p:cNvPr>
          <p:cNvSpPr txBox="1"/>
          <p:nvPr/>
        </p:nvSpPr>
        <p:spPr>
          <a:xfrm>
            <a:off x="1376895" y="1535767"/>
            <a:ext cx="6293119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i="0">
                <a:solidFill>
                  <a:schemeClr val="tx1"/>
                </a:solidFill>
                <a:latin typeface="Courier New"/>
                <a:ea typeface="ＭＳ Ｐゴシック"/>
                <a:cs typeface="Courier New"/>
              </a:rPr>
              <a:t>string</a:t>
            </a:r>
            <a:endParaRPr lang="en-US" sz="4800" i="0">
              <a:solidFill>
                <a:schemeClr val="tx1"/>
              </a:solidFill>
              <a:cs typeface="Courier New"/>
            </a:endParaRPr>
          </a:p>
          <a:p>
            <a:r>
              <a:rPr lang="en-US" sz="4800" i="0">
                <a:solidFill>
                  <a:schemeClr val="tx1"/>
                </a:solidFill>
                <a:latin typeface="Courier New"/>
                <a:ea typeface="ＭＳ Ｐゴシック"/>
                <a:cs typeface="Courier New"/>
              </a:rPr>
              <a:t>int</a:t>
            </a:r>
            <a:endParaRPr lang="en-US" sz="4800" i="0">
              <a:solidFill>
                <a:schemeClr val="tx1"/>
              </a:solidFill>
              <a:cs typeface="Courier New"/>
            </a:endParaRPr>
          </a:p>
          <a:p>
            <a:pPr algn="l"/>
            <a:r>
              <a:rPr lang="en-US" sz="4800" i="0">
                <a:solidFill>
                  <a:schemeClr val="tx1"/>
                </a:solidFill>
                <a:latin typeface="Courier New"/>
                <a:ea typeface="ＭＳ Ｐゴシック"/>
                <a:cs typeface="Courier New"/>
              </a:rPr>
              <a:t>char</a:t>
            </a:r>
            <a:endParaRPr lang="en-US" sz="4800" i="0">
              <a:solidFill>
                <a:schemeClr val="tx1"/>
              </a:solidFill>
              <a:cs typeface="Courier New"/>
            </a:endParaRPr>
          </a:p>
          <a:p>
            <a:r>
              <a:rPr lang="en-US" sz="4800" i="0">
                <a:solidFill>
                  <a:schemeClr val="tx1"/>
                </a:solidFill>
                <a:latin typeface="Courier New"/>
                <a:ea typeface="ＭＳ Ｐゴシック"/>
                <a:cs typeface="Courier New"/>
              </a:rPr>
              <a:t>float</a:t>
            </a:r>
            <a:endParaRPr lang="en-US" sz="4800" i="0">
              <a:solidFill>
                <a:schemeClr val="tx1"/>
              </a:solidFill>
              <a:cs typeface="Courier New"/>
            </a:endParaRPr>
          </a:p>
          <a:p>
            <a:r>
              <a:rPr lang="en-US" sz="4800" i="0">
                <a:solidFill>
                  <a:schemeClr val="tx1"/>
                </a:solidFill>
                <a:latin typeface="Courier New"/>
                <a:ea typeface="ＭＳ Ｐゴシック"/>
                <a:cs typeface="Courier New"/>
              </a:rPr>
              <a:t>bool</a:t>
            </a:r>
            <a:endParaRPr lang="en-US" sz="3200" i="0">
              <a:solidFill>
                <a:schemeClr val="tx1"/>
              </a:solidFill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604713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4C8FD50-586A-24CC-AC14-CF6B3A9DA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14" y="967835"/>
            <a:ext cx="8188999" cy="483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277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icture 1">
            <a:extLst>
              <a:ext uri="{FF2B5EF4-FFF2-40B4-BE49-F238E27FC236}">
                <a16:creationId xmlns:a16="http://schemas.microsoft.com/office/drawing/2014/main" id="{C72485B3-E115-D858-F86E-ED2D0C03D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885" y="591299"/>
            <a:ext cx="6048824" cy="5757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Picture 1">
            <a:extLst>
              <a:ext uri="{FF2B5EF4-FFF2-40B4-BE49-F238E27FC236}">
                <a16:creationId xmlns:a16="http://schemas.microsoft.com/office/drawing/2014/main" id="{7B015BCE-C06C-F75A-2946-3E0DC50BC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483" y="943874"/>
            <a:ext cx="4990201" cy="4466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7890" name="Rectangle 2">
            <a:extLst>
              <a:ext uri="{FF2B5EF4-FFF2-40B4-BE49-F238E27FC236}">
                <a16:creationId xmlns:a16="http://schemas.microsoft.com/office/drawing/2014/main" id="{3BFC0AC6-4721-904D-1283-3715F32F87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7575" y="2684463"/>
            <a:ext cx="974725" cy="912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5000" rIns="90000" bIns="450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GB" altLang="en-US" sz="1800" i="0">
                <a:latin typeface="Calibri" panose="020F0502020204030204" pitchFamily="34" charset="0"/>
              </a:rPr>
              <a:t>Output</a:t>
            </a:r>
          </a:p>
          <a:p>
            <a:pPr>
              <a:buClrTx/>
              <a:buFontTx/>
              <a:buNone/>
            </a:pPr>
            <a:r>
              <a:rPr lang="en-GB" altLang="en-US" sz="1800" i="0">
                <a:latin typeface="Calibri" panose="020F0502020204030204" pitchFamily="34" charset="0"/>
              </a:rPr>
              <a:t>3</a:t>
            </a:r>
          </a:p>
          <a:p>
            <a:pPr>
              <a:buClrTx/>
              <a:buFontTx/>
              <a:buNone/>
            </a:pPr>
            <a:r>
              <a:rPr lang="en-GB" altLang="en-US" sz="1800" i="0">
                <a:latin typeface="Calibri" panose="020F0502020204030204" pitchFamily="34" charset="0"/>
              </a:rPr>
              <a:t>1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icture 1">
            <a:extLst>
              <a:ext uri="{FF2B5EF4-FFF2-40B4-BE49-F238E27FC236}">
                <a16:creationId xmlns:a16="http://schemas.microsoft.com/office/drawing/2014/main" id="{A8ABAB54-2E2E-5997-068C-B5592A3B2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639763"/>
            <a:ext cx="6202363" cy="1970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8914" name="Picture 2">
            <a:extLst>
              <a:ext uri="{FF2B5EF4-FFF2-40B4-BE49-F238E27FC236}">
                <a16:creationId xmlns:a16="http://schemas.microsoft.com/office/drawing/2014/main" id="{0800A263-CB48-9CA9-FA39-E36603C14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2400" y="2651125"/>
            <a:ext cx="4714875" cy="373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ext Box 1">
            <a:extLst>
              <a:ext uri="{FF2B5EF4-FFF2-40B4-BE49-F238E27FC236}">
                <a16:creationId xmlns:a16="http://schemas.microsoft.com/office/drawing/2014/main" id="{A2CCDADD-50E5-AF29-B2C5-442233801C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14338"/>
            <a:ext cx="10515600" cy="1325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Increment and decrement: ++x vs x++</a:t>
            </a:r>
          </a:p>
        </p:txBody>
      </p:sp>
      <p:sp>
        <p:nvSpPr>
          <p:cNvPr id="39938" name="Text Box 2">
            <a:extLst>
              <a:ext uri="{FF2B5EF4-FFF2-40B4-BE49-F238E27FC236}">
                <a16:creationId xmlns:a16="http://schemas.microsoft.com/office/drawing/2014/main" id="{3B9F7F5A-1667-AA92-19D2-A7BF8205F0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519238"/>
            <a:ext cx="10515600" cy="28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228600" indent="-227013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22669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Write down the outputs of the following programs.</a:t>
            </a:r>
          </a:p>
          <a:p>
            <a:pPr indent="-226695">
              <a:lnSpc>
                <a:spcPct val="90000"/>
              </a:lnSpc>
              <a:spcBef>
                <a:spcPts val="1000"/>
              </a:spcBef>
              <a:buClrTx/>
              <a:buFontTx/>
              <a:buNone/>
            </a:pPr>
            <a:endParaRPr lang="en-GB" altLang="en-US" sz="2800" i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9939" name="Picture 3">
            <a:extLst>
              <a:ext uri="{FF2B5EF4-FFF2-40B4-BE49-F238E27FC236}">
                <a16:creationId xmlns:a16="http://schemas.microsoft.com/office/drawing/2014/main" id="{80E39E16-BB2A-3297-ECAB-C247412F2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9"/>
          <a:stretch>
            <a:fillRect/>
          </a:stretch>
        </p:blipFill>
        <p:spPr bwMode="auto">
          <a:xfrm>
            <a:off x="414487" y="1940435"/>
            <a:ext cx="3686175" cy="3109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1649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9940" name="Picture 4">
            <a:extLst>
              <a:ext uri="{FF2B5EF4-FFF2-40B4-BE49-F238E27FC236}">
                <a16:creationId xmlns:a16="http://schemas.microsoft.com/office/drawing/2014/main" id="{1F350539-A367-F557-71F3-D0FC435C2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8"/>
          <a:stretch>
            <a:fillRect/>
          </a:stretch>
        </p:blipFill>
        <p:spPr bwMode="auto">
          <a:xfrm>
            <a:off x="4676087" y="1916353"/>
            <a:ext cx="3676650" cy="309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1378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9941" name="Picture 5">
            <a:extLst>
              <a:ext uri="{FF2B5EF4-FFF2-40B4-BE49-F238E27FC236}">
                <a16:creationId xmlns:a16="http://schemas.microsoft.com/office/drawing/2014/main" id="{43861CBB-DF55-FABD-309F-6F2DE0B79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562" y="5494967"/>
            <a:ext cx="2886075" cy="885825"/>
          </a:xfrm>
          <a:prstGeom prst="rect">
            <a:avLst/>
          </a:prstGeom>
          <a:noFill/>
          <a:ln>
            <a:noFill/>
          </a:ln>
          <a:effectLst>
            <a:outerShdw dist="139498" dir="2700000" algn="ctr" rotWithShape="0">
              <a:srgbClr val="333333">
                <a:alpha val="6501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39942" name="Picture 6">
            <a:extLst>
              <a:ext uri="{FF2B5EF4-FFF2-40B4-BE49-F238E27FC236}">
                <a16:creationId xmlns:a16="http://schemas.microsoft.com/office/drawing/2014/main" id="{AE36D3F3-10CC-24DD-1B0A-E854F0238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400" y="5574401"/>
            <a:ext cx="2943225" cy="866775"/>
          </a:xfrm>
          <a:prstGeom prst="rect">
            <a:avLst/>
          </a:prstGeom>
          <a:noFill/>
          <a:ln>
            <a:noFill/>
          </a:ln>
          <a:effectLst>
            <a:outerShdw dist="139498" dir="2700000" algn="ctr" rotWithShape="0">
              <a:srgbClr val="333333">
                <a:alpha val="6501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 Box 1">
            <a:extLst>
              <a:ext uri="{FF2B5EF4-FFF2-40B4-BE49-F238E27FC236}">
                <a16:creationId xmlns:a16="http://schemas.microsoft.com/office/drawing/2014/main" id="{816252A6-E75E-0E94-4916-FC134047A5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Exercise</a:t>
            </a:r>
          </a:p>
        </p:txBody>
      </p:sp>
      <p:sp>
        <p:nvSpPr>
          <p:cNvPr id="40962" name="Text Box 2">
            <a:extLst>
              <a:ext uri="{FF2B5EF4-FFF2-40B4-BE49-F238E27FC236}">
                <a16:creationId xmlns:a16="http://schemas.microsoft.com/office/drawing/2014/main" id="{FFFFAB80-0A50-AFEC-7CD2-1141F6CE99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500188"/>
            <a:ext cx="10515600" cy="4351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228600" indent="-227013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22669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Write down the output of the following code.</a:t>
            </a:r>
          </a:p>
        </p:txBody>
      </p:sp>
      <p:pic>
        <p:nvPicPr>
          <p:cNvPr id="40963" name="Picture 3">
            <a:extLst>
              <a:ext uri="{FF2B5EF4-FFF2-40B4-BE49-F238E27FC236}">
                <a16:creationId xmlns:a16="http://schemas.microsoft.com/office/drawing/2014/main" id="{7AACF552-7A62-9E0A-F79F-C2E5F4489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2823" y="2057400"/>
            <a:ext cx="3810000" cy="427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ext Box 1">
            <a:extLst>
              <a:ext uri="{FF2B5EF4-FFF2-40B4-BE49-F238E27FC236}">
                <a16:creationId xmlns:a16="http://schemas.microsoft.com/office/drawing/2014/main" id="{0CFB0A5E-5D7B-A0D9-61AC-07CE736280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Variable Definitions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16703CB-AD9A-77FF-567E-9FA2A7F81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801688"/>
            <a:ext cx="8837612" cy="5329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ext Box 1">
            <a:extLst>
              <a:ext uri="{FF2B5EF4-FFF2-40B4-BE49-F238E27FC236}">
                <a16:creationId xmlns:a16="http://schemas.microsoft.com/office/drawing/2014/main" id="{004BAFDC-7394-CCC5-300B-96E20C16E0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6750" y="384175"/>
            <a:ext cx="10515600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Relational and comparison operators </a:t>
            </a:r>
            <a:br>
              <a:rPr lang="en-GB" altLang="en-US" sz="2400" i="0">
                <a:latin typeface="Times New Roman"/>
              </a:rPr>
            </a:b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( ==, !=, &gt;, &lt;, &gt;=, &lt;= )</a:t>
            </a:r>
          </a:p>
        </p:txBody>
      </p:sp>
      <p:sp>
        <p:nvSpPr>
          <p:cNvPr id="41986" name="Text Box 2">
            <a:extLst>
              <a:ext uri="{FF2B5EF4-FFF2-40B4-BE49-F238E27FC236}">
                <a16:creationId xmlns:a16="http://schemas.microsoft.com/office/drawing/2014/main" id="{65C7C97E-8E55-272E-5E81-6E71BB28A7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5163" y="1804988"/>
            <a:ext cx="8214174" cy="4351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228600" indent="-227013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226695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Two expressions can be compared using relational and equality operators. E.g., to know if two values are equal or if one is greater than the other.</a:t>
            </a:r>
          </a:p>
          <a:p>
            <a:pPr indent="-226695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The result of such an operation is either true or false.</a:t>
            </a:r>
          </a:p>
        </p:txBody>
      </p:sp>
      <p:pic>
        <p:nvPicPr>
          <p:cNvPr id="41987" name="Picture 3">
            <a:extLst>
              <a:ext uri="{FF2B5EF4-FFF2-40B4-BE49-F238E27FC236}">
                <a16:creationId xmlns:a16="http://schemas.microsoft.com/office/drawing/2014/main" id="{FE874C72-E8F6-09E2-6DC5-E963C9861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928" y="3429749"/>
            <a:ext cx="4124325" cy="271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ext Box 1">
            <a:extLst>
              <a:ext uri="{FF2B5EF4-FFF2-40B4-BE49-F238E27FC236}">
                <a16:creationId xmlns:a16="http://schemas.microsoft.com/office/drawing/2014/main" id="{FB0269B5-B19F-CD8D-2431-9EBAF3DEF4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273050"/>
            <a:ext cx="10515600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Relational and comparison operators </a:t>
            </a:r>
            <a:br>
              <a:rPr lang="en-GB" altLang="en-US" sz="2400" i="0">
                <a:latin typeface="Times New Roman"/>
              </a:rPr>
            </a:b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( ==, !=, &gt;, &lt;, &gt;=, &lt;= )</a:t>
            </a:r>
          </a:p>
        </p:txBody>
      </p:sp>
      <p:pic>
        <p:nvPicPr>
          <p:cNvPr id="43010" name="Picture 2">
            <a:extLst>
              <a:ext uri="{FF2B5EF4-FFF2-40B4-BE49-F238E27FC236}">
                <a16:creationId xmlns:a16="http://schemas.microsoft.com/office/drawing/2014/main" id="{9397EE13-3661-0038-B913-B9172A511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933" r="51749" b="83951"/>
          <a:stretch>
            <a:fillRect/>
          </a:stretch>
        </p:blipFill>
        <p:spPr bwMode="auto">
          <a:xfrm>
            <a:off x="1355725" y="3095625"/>
            <a:ext cx="4465638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-4933" r="51749" b="83951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43011" name="Picture 3">
            <a:extLst>
              <a:ext uri="{FF2B5EF4-FFF2-40B4-BE49-F238E27FC236}">
                <a16:creationId xmlns:a16="http://schemas.microsoft.com/office/drawing/2014/main" id="{7321B46A-A6BA-7006-DA20-B78FAF068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96" r="56395"/>
          <a:stretch>
            <a:fillRect/>
          </a:stretch>
        </p:blipFill>
        <p:spPr bwMode="auto">
          <a:xfrm>
            <a:off x="1586812" y="1589088"/>
            <a:ext cx="2387600" cy="1497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29796" r="56395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43012" name="Picture 4">
            <a:extLst>
              <a:ext uri="{FF2B5EF4-FFF2-40B4-BE49-F238E27FC236}">
                <a16:creationId xmlns:a16="http://schemas.microsoft.com/office/drawing/2014/main" id="{7BD327A3-1531-DCEA-23F9-8CC8EFEFA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19" t="30284"/>
          <a:stretch>
            <a:fillRect/>
          </a:stretch>
        </p:blipFill>
        <p:spPr bwMode="auto">
          <a:xfrm>
            <a:off x="3758752" y="1607239"/>
            <a:ext cx="3168650" cy="1487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42119" t="30284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43013" name="Picture 5">
            <a:extLst>
              <a:ext uri="{FF2B5EF4-FFF2-40B4-BE49-F238E27FC236}">
                <a16:creationId xmlns:a16="http://schemas.microsoft.com/office/drawing/2014/main" id="{AB6127B6-CCD0-6458-CAC0-C5A4F84C0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9" t="31799" r="74573" b="5138"/>
          <a:stretch>
            <a:fillRect/>
          </a:stretch>
        </p:blipFill>
        <p:spPr bwMode="auto">
          <a:xfrm>
            <a:off x="21087" y="3783941"/>
            <a:ext cx="2082800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2919" t="31799" r="74573" b="5138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43014" name="Picture 6">
            <a:extLst>
              <a:ext uri="{FF2B5EF4-FFF2-40B4-BE49-F238E27FC236}">
                <a16:creationId xmlns:a16="http://schemas.microsoft.com/office/drawing/2014/main" id="{1F8DC2F0-6E31-3103-FD67-6AD5791FE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3" t="31799" r="1492" b="5138"/>
          <a:stretch>
            <a:fillRect/>
          </a:stretch>
        </p:blipFill>
        <p:spPr bwMode="auto">
          <a:xfrm>
            <a:off x="2103887" y="3783941"/>
            <a:ext cx="6831013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24713" t="31799" r="1492" b="5138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3015" name="Rectangle 7">
            <a:extLst>
              <a:ext uri="{FF2B5EF4-FFF2-40B4-BE49-F238E27FC236}">
                <a16:creationId xmlns:a16="http://schemas.microsoft.com/office/drawing/2014/main" id="{8B4B830D-A8EA-7773-BEAF-C3CD72D03F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64" y="5286914"/>
            <a:ext cx="8887065" cy="119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 anchor="t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GB" altLang="en-US" sz="2400" i="0">
                <a:solidFill>
                  <a:srgbClr val="C00000"/>
                </a:solidFill>
                <a:latin typeface="Times New Roman"/>
                <a:ea typeface="ＭＳ Ｐゴシック"/>
                <a:cs typeface="Times New Roman"/>
              </a:rPr>
              <a:t>Be careful! The assignment operator (operator =, with one equal sign) is not the same as the equality comparison operator (operator ==, with two equal signs)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ext Box 1">
            <a:extLst>
              <a:ext uri="{FF2B5EF4-FFF2-40B4-BE49-F238E27FC236}">
                <a16:creationId xmlns:a16="http://schemas.microsoft.com/office/drawing/2014/main" id="{8F5FB2FE-D836-A6FF-9C29-5ECCEAF563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Logical operators ( !, &amp;&amp;, || )</a:t>
            </a:r>
          </a:p>
        </p:txBody>
      </p:sp>
      <p:sp>
        <p:nvSpPr>
          <p:cNvPr id="44034" name="Text Box 2">
            <a:extLst>
              <a:ext uri="{FF2B5EF4-FFF2-40B4-BE49-F238E27FC236}">
                <a16:creationId xmlns:a16="http://schemas.microsoft.com/office/drawing/2014/main" id="{F14F363F-57CD-BFAD-364B-3EF0750191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6438" y="1511300"/>
            <a:ext cx="8086759" cy="435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228600" indent="-227013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226695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The logical operators </a:t>
            </a:r>
            <a:r>
              <a:rPr lang="en-GB" altLang="en-US" sz="2400" i="0">
                <a:solidFill>
                  <a:srgbClr val="C00000"/>
                </a:solidFill>
                <a:latin typeface="Times New Roman"/>
                <a:ea typeface="ＭＳ Ｐゴシック"/>
                <a:cs typeface="Times New Roman"/>
              </a:rPr>
              <a:t>&amp;&amp;</a:t>
            </a: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 and </a:t>
            </a:r>
            <a:r>
              <a:rPr lang="en-GB" altLang="en-US" sz="2400" i="0">
                <a:solidFill>
                  <a:srgbClr val="C00000"/>
                </a:solidFill>
                <a:latin typeface="Times New Roman"/>
                <a:ea typeface="ＭＳ Ｐゴシック"/>
                <a:cs typeface="Times New Roman"/>
              </a:rPr>
              <a:t>||</a:t>
            </a: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 are used when evaluating two expressions to obtain a single relational result. </a:t>
            </a:r>
            <a:endParaRPr lang="en-GB" altLang="en-US" sz="2400" i="0">
              <a:latin typeface="Times New Roman"/>
              <a:cs typeface="Times New Roman"/>
            </a:endParaRPr>
          </a:p>
          <a:p>
            <a:pPr indent="-226695" algn="just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The operator </a:t>
            </a:r>
            <a:r>
              <a:rPr lang="en-GB" altLang="en-US" sz="2400" i="0">
                <a:solidFill>
                  <a:srgbClr val="C00000"/>
                </a:solidFill>
                <a:latin typeface="Times New Roman"/>
                <a:ea typeface="ＭＳ Ｐゴシック"/>
                <a:cs typeface="Times New Roman"/>
              </a:rPr>
              <a:t>&amp;&amp;</a:t>
            </a: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 corresponds to the Boolean logical operation </a:t>
            </a:r>
            <a:r>
              <a:rPr lang="en-GB" altLang="en-US" sz="2400" i="0">
                <a:solidFill>
                  <a:srgbClr val="C00000"/>
                </a:solidFill>
                <a:latin typeface="Times New Roman"/>
                <a:ea typeface="ＭＳ Ｐゴシック"/>
                <a:cs typeface="Times New Roman"/>
              </a:rPr>
              <a:t>AND</a:t>
            </a: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, which yields true if both of its operands are true, and false otherwise. </a:t>
            </a:r>
            <a:endParaRPr lang="en-GB" altLang="en-US" sz="2400" i="0">
              <a:latin typeface="Times New Roman"/>
              <a:cs typeface="Times New Roman"/>
            </a:endParaRPr>
          </a:p>
        </p:txBody>
      </p:sp>
      <p:pic>
        <p:nvPicPr>
          <p:cNvPr id="44035" name="Picture 3">
            <a:extLst>
              <a:ext uri="{FF2B5EF4-FFF2-40B4-BE49-F238E27FC236}">
                <a16:creationId xmlns:a16="http://schemas.microsoft.com/office/drawing/2014/main" id="{327BA1C3-D080-50CA-A008-A7C862B11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348" y="3656558"/>
            <a:ext cx="2867025" cy="2333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44036" name="Picture 4">
            <a:extLst>
              <a:ext uri="{FF2B5EF4-FFF2-40B4-BE49-F238E27FC236}">
                <a16:creationId xmlns:a16="http://schemas.microsoft.com/office/drawing/2014/main" id="{588842A9-E376-E58C-7B75-543135B97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62" y="3713422"/>
            <a:ext cx="2447925" cy="226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ext Box 1">
            <a:extLst>
              <a:ext uri="{FF2B5EF4-FFF2-40B4-BE49-F238E27FC236}">
                <a16:creationId xmlns:a16="http://schemas.microsoft.com/office/drawing/2014/main" id="{A9A6C6D9-5631-B02E-4471-0291A5ED19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Data Types</a:t>
            </a:r>
          </a:p>
        </p:txBody>
      </p:sp>
      <p:pic>
        <p:nvPicPr>
          <p:cNvPr id="45058" name="Picture 2">
            <a:extLst>
              <a:ext uri="{FF2B5EF4-FFF2-40B4-BE49-F238E27FC236}">
                <a16:creationId xmlns:a16="http://schemas.microsoft.com/office/drawing/2014/main" id="{2A7AD2FA-9BE7-7FAB-4350-BC1969193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688"/>
          <a:stretch>
            <a:fillRect/>
          </a:stretch>
        </p:blipFill>
        <p:spPr bwMode="auto">
          <a:xfrm>
            <a:off x="11440" y="1706610"/>
            <a:ext cx="9115425" cy="237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b="55688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45059" name="Picture 3">
            <a:extLst>
              <a:ext uri="{FF2B5EF4-FFF2-40B4-BE49-F238E27FC236}">
                <a16:creationId xmlns:a16="http://schemas.microsoft.com/office/drawing/2014/main" id="{85976D36-2598-806C-DE4E-E6EE2F2E1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666"/>
          <a:stretch>
            <a:fillRect/>
          </a:stretch>
        </p:blipFill>
        <p:spPr bwMode="auto">
          <a:xfrm>
            <a:off x="11440" y="4091035"/>
            <a:ext cx="9115425" cy="200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62666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ext Box 1">
            <a:extLst>
              <a:ext uri="{FF2B5EF4-FFF2-40B4-BE49-F238E27FC236}">
                <a16:creationId xmlns:a16="http://schemas.microsoft.com/office/drawing/2014/main" id="{AD425E5B-ECA1-830F-D5CD-1D2CC75026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Char data type</a:t>
            </a:r>
          </a:p>
        </p:txBody>
      </p:sp>
      <p:sp>
        <p:nvSpPr>
          <p:cNvPr id="46082" name="Text Box 2">
            <a:extLst>
              <a:ext uri="{FF2B5EF4-FFF2-40B4-BE49-F238E27FC236}">
                <a16:creationId xmlns:a16="http://schemas.microsoft.com/office/drawing/2014/main" id="{EF05BFED-E609-B2A3-826E-0979D22CC3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673" y="1592263"/>
            <a:ext cx="8289564" cy="493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228600" indent="-227013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 indent="-227013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22669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char data type is used to store 8-bit ASCII (American Standard Code for Information Interchange) characters</a:t>
            </a:r>
          </a:p>
          <a:p>
            <a:pPr lvl="2" indent="-2266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Characters are given inside </a:t>
            </a:r>
            <a:r>
              <a:rPr lang="en-GB" altLang="en-US" sz="2400" i="0">
                <a:solidFill>
                  <a:srgbClr val="FF0000"/>
                </a:solidFill>
                <a:latin typeface="Times New Roman"/>
                <a:ea typeface="ＭＳ Ｐゴシック"/>
                <a:cs typeface="Times New Roman"/>
              </a:rPr>
              <a:t>single quotes</a:t>
            </a: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.</a:t>
            </a:r>
          </a:p>
          <a:p>
            <a:pPr lvl="2" indent="-2266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Each character is associated with an unsigned integer number.</a:t>
            </a:r>
          </a:p>
          <a:p>
            <a:pPr marL="457200" indent="0" hangingPunct="0">
              <a:lnSpc>
                <a:spcPct val="90000"/>
              </a:lnSpc>
              <a:spcBef>
                <a:spcPts val="500"/>
              </a:spcBef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DejaVu Sans" charset="0"/>
              </a:rPr>
              <a:t>		</a:t>
            </a:r>
          </a:p>
          <a:p>
            <a:pPr marL="457200" indent="0" hangingPunct="0">
              <a:lnSpc>
                <a:spcPct val="90000"/>
              </a:lnSpc>
              <a:spcBef>
                <a:spcPts val="500"/>
              </a:spcBef>
              <a:buClrTx/>
              <a:buFontTx/>
              <a:buNone/>
            </a:pPr>
            <a:endParaRPr lang="en-GB" altLang="en-US" sz="2400" i="0">
              <a:latin typeface="Times New Roman"/>
              <a:cs typeface="DejaVu Sans" charset="0"/>
            </a:endParaRPr>
          </a:p>
          <a:p>
            <a:pPr marL="457200" indent="0" hangingPunct="0">
              <a:lnSpc>
                <a:spcPct val="90000"/>
              </a:lnSpc>
              <a:spcBef>
                <a:spcPts val="500"/>
              </a:spcBef>
              <a:buClrTx/>
              <a:buFontTx/>
              <a:buNone/>
            </a:pPr>
            <a:endParaRPr lang="en-GB" altLang="en-US" sz="2400" i="0">
              <a:latin typeface="Times New Roman"/>
              <a:cs typeface="DejaVu Sans" charset="0"/>
            </a:endParaRPr>
          </a:p>
          <a:p>
            <a:pPr marL="457200" indent="0" hangingPunct="0">
              <a:lnSpc>
                <a:spcPct val="90000"/>
              </a:lnSpc>
              <a:spcBef>
                <a:spcPts val="500"/>
              </a:spcBef>
              <a:buClrTx/>
              <a:buFontTx/>
              <a:buNone/>
            </a:pPr>
            <a:endParaRPr lang="en-GB" altLang="en-US" sz="2400" i="0">
              <a:latin typeface="Times New Roman"/>
              <a:cs typeface="DejaVu Sans" charset="0"/>
            </a:endParaRPr>
          </a:p>
          <a:p>
            <a:pPr marL="457200" indent="0" hangingPunct="0">
              <a:lnSpc>
                <a:spcPct val="90000"/>
              </a:lnSpc>
              <a:spcBef>
                <a:spcPts val="500"/>
              </a:spcBef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DejaVu Sans" charset="0"/>
              </a:rPr>
              <a:t>	</a:t>
            </a:r>
          </a:p>
        </p:txBody>
      </p:sp>
      <p:pic>
        <p:nvPicPr>
          <p:cNvPr id="46083" name="Picture 3">
            <a:extLst>
              <a:ext uri="{FF2B5EF4-FFF2-40B4-BE49-F238E27FC236}">
                <a16:creationId xmlns:a16="http://schemas.microsoft.com/office/drawing/2014/main" id="{F2E41454-46C4-72FD-F73E-CF8A57006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479"/>
          <a:stretch>
            <a:fillRect/>
          </a:stretch>
        </p:blipFill>
        <p:spPr bwMode="auto">
          <a:xfrm>
            <a:off x="288448" y="3883543"/>
            <a:ext cx="8734425" cy="877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b="28479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icture 1">
            <a:extLst>
              <a:ext uri="{FF2B5EF4-FFF2-40B4-BE49-F238E27FC236}">
                <a16:creationId xmlns:a16="http://schemas.microsoft.com/office/drawing/2014/main" id="{FA7DBBA0-E4A2-B328-C59F-1DDB3FA7F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4"/>
          <a:stretch>
            <a:fillRect/>
          </a:stretch>
        </p:blipFill>
        <p:spPr bwMode="auto">
          <a:xfrm>
            <a:off x="563999" y="1415308"/>
            <a:ext cx="8401050" cy="280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2254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1">
            <a:extLst>
              <a:ext uri="{FF2B5EF4-FFF2-40B4-BE49-F238E27FC236}">
                <a16:creationId xmlns:a16="http://schemas.microsoft.com/office/drawing/2014/main" id="{79DD67F7-BEA2-77B4-33DD-4AF36A322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39" y="740096"/>
            <a:ext cx="9553575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icture 1">
            <a:extLst>
              <a:ext uri="{FF2B5EF4-FFF2-40B4-BE49-F238E27FC236}">
                <a16:creationId xmlns:a16="http://schemas.microsoft.com/office/drawing/2014/main" id="{B713A397-7FBB-2246-F776-2F99F07EF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7"/>
          <a:stretch>
            <a:fillRect/>
          </a:stretch>
        </p:blipFill>
        <p:spPr bwMode="auto">
          <a:xfrm>
            <a:off x="697635" y="1867813"/>
            <a:ext cx="7362825" cy="289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1877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ext Box 1">
            <a:extLst>
              <a:ext uri="{FF2B5EF4-FFF2-40B4-BE49-F238E27FC236}">
                <a16:creationId xmlns:a16="http://schemas.microsoft.com/office/drawing/2014/main" id="{3F37AC69-615B-4122-FD0B-ABBA11C431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Tx/>
              <a:buFontTx/>
              <a:buNone/>
            </a:pPr>
            <a:r>
              <a:rPr lang="en-GB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Type conversion/casting</a:t>
            </a:r>
          </a:p>
        </p:txBody>
      </p:sp>
      <p:pic>
        <p:nvPicPr>
          <p:cNvPr id="50178" name="Picture 2">
            <a:extLst>
              <a:ext uri="{FF2B5EF4-FFF2-40B4-BE49-F238E27FC236}">
                <a16:creationId xmlns:a16="http://schemas.microsoft.com/office/drawing/2014/main" id="{ADB0CF7A-C942-F348-7C34-11AA158ED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740" y="2606178"/>
            <a:ext cx="5391150" cy="2943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0179" name="Rectangle 3">
            <a:extLst>
              <a:ext uri="{FF2B5EF4-FFF2-40B4-BE49-F238E27FC236}">
                <a16:creationId xmlns:a16="http://schemas.microsoft.com/office/drawing/2014/main" id="{3A94C815-FFF4-EEBA-9E39-19F208512C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413" y="1506538"/>
            <a:ext cx="5845360" cy="460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5000" rIns="90000" bIns="45000" anchor="t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GB" altLang="en-US" sz="2400" i="0">
                <a:latin typeface="Times New Roman"/>
                <a:ea typeface="ＭＳ Ｐゴシック"/>
                <a:cs typeface="Times New Roman"/>
              </a:rPr>
              <a:t>Write down the output of the following code: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ext Box 1">
            <a:extLst>
              <a:ext uri="{FF2B5EF4-FFF2-40B4-BE49-F238E27FC236}">
                <a16:creationId xmlns:a16="http://schemas.microsoft.com/office/drawing/2014/main" id="{C7548EFB-3310-DC87-1213-655AE04BDE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Strings</a:t>
            </a:r>
          </a:p>
        </p:txBody>
      </p:sp>
      <p:sp>
        <p:nvSpPr>
          <p:cNvPr id="51202" name="Text Box 2">
            <a:extLst>
              <a:ext uri="{FF2B5EF4-FFF2-40B4-BE49-F238E27FC236}">
                <a16:creationId xmlns:a16="http://schemas.microsoft.com/office/drawing/2014/main" id="{49497B89-0ED2-009A-F5F2-1E7B3D920A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936625"/>
            <a:ext cx="8686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 marL="633413" indent="-28098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Strings are sequences of characters:</a:t>
            </a:r>
            <a:br>
              <a:rPr lang="en-US" altLang="en-US" sz="2400" i="0">
                <a:latin typeface="Times New Roman"/>
              </a:rPr>
            </a:b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"Hello world"</a:t>
            </a:r>
            <a:br>
              <a:rPr lang="en-US" altLang="en-US" sz="2400" b="1" i="0">
                <a:latin typeface="Times New Roman"/>
              </a:rPr>
            </a:br>
            <a:endParaRPr lang="en-US" altLang="en-US" sz="2400" b="1" i="0">
              <a:latin typeface="Times New Roman"/>
              <a:cs typeface="Times New Roman"/>
            </a:endParaRPr>
          </a:p>
          <a:p>
            <a:pPr marL="337820" indent="-33782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If you include the string header,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you can create variables to hold literal strings:</a:t>
            </a: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633095" lvl="1" indent="-28067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#include &lt;string&gt;</a:t>
            </a:r>
          </a:p>
          <a:p>
            <a:pPr marL="633095" lvl="1" indent="-28067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using namespace std;</a:t>
            </a:r>
          </a:p>
          <a:p>
            <a:pPr marL="633095" lvl="1" indent="-28067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...</a:t>
            </a:r>
          </a:p>
          <a:p>
            <a:pPr marL="633095" lvl="1" indent="-280670">
              <a:lnSpc>
                <a:spcPct val="90000"/>
              </a:lnSpc>
              <a:spcBef>
                <a:spcPts val="600"/>
              </a:spcBef>
              <a:buClrTx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string name = "Harry";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     // literal string "Harry" stored</a:t>
            </a:r>
          </a:p>
          <a:p>
            <a:pPr marL="342900" indent="-337820">
              <a:lnSpc>
                <a:spcPct val="90000"/>
              </a:lnSpc>
              <a:spcBef>
                <a:spcPts val="60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1">
            <a:extLst>
              <a:ext uri="{FF2B5EF4-FFF2-40B4-BE49-F238E27FC236}">
                <a16:creationId xmlns:a16="http://schemas.microsoft.com/office/drawing/2014/main" id="{0CCB71A6-F2B7-5515-FCDC-D176F2D8C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46150"/>
            <a:ext cx="9144000" cy="399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146" name="Text Box 2">
            <a:extLst>
              <a:ext uri="{FF2B5EF4-FFF2-40B4-BE49-F238E27FC236}">
                <a16:creationId xmlns:a16="http://schemas.microsoft.com/office/drawing/2014/main" id="{E9ECD1FC-6F95-6FA4-FF9A-FB2C7E5B7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2513" y="1236663"/>
            <a:ext cx="175260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ts val="1000"/>
              </a:spcBef>
              <a:buClrTx/>
              <a:buFontTx/>
              <a:buNone/>
            </a:pPr>
            <a:r>
              <a:rPr lang="en-US" altLang="en-US" sz="1600" b="1" i="0">
                <a:latin typeface="Tekton Pro Ext" charset="0"/>
              </a:rPr>
              <a:t>Must obey the rules for valid names</a:t>
            </a:r>
          </a:p>
        </p:txBody>
      </p:sp>
      <p:sp>
        <p:nvSpPr>
          <p:cNvPr id="6147" name="Text Box 3">
            <a:extLst>
              <a:ext uri="{FF2B5EF4-FFF2-40B4-BE49-F238E27FC236}">
                <a16:creationId xmlns:a16="http://schemas.microsoft.com/office/drawing/2014/main" id="{A9ADED74-E37C-2F0F-C54A-ABA40E6AF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Variable Definitions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ext Box 1">
            <a:extLst>
              <a:ext uri="{FF2B5EF4-FFF2-40B4-BE49-F238E27FC236}">
                <a16:creationId xmlns:a16="http://schemas.microsoft.com/office/drawing/2014/main" id="{067E477F-300A-8F1E-BC82-7EE6943E38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Arial"/>
              </a:rPr>
              <a:t>Strings</a:t>
            </a:r>
          </a:p>
        </p:txBody>
      </p:sp>
      <p:sp>
        <p:nvSpPr>
          <p:cNvPr id="52226" name="Text Box 2">
            <a:extLst>
              <a:ext uri="{FF2B5EF4-FFF2-40B4-BE49-F238E27FC236}">
                <a16:creationId xmlns:a16="http://schemas.microsoft.com/office/drawing/2014/main" id="{03FD2BAA-3223-AD25-5E64-10D345B076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990600"/>
            <a:ext cx="8686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String variables are guaranteed to be initialized even if you don’t initialize them:</a:t>
            </a:r>
          </a:p>
          <a:p>
            <a:pPr marL="340995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marL="342900" indent="-337820">
              <a:spcBef>
                <a:spcPts val="600"/>
              </a:spcBef>
              <a:buClrTx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string response;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     // literal string "" stored</a:t>
            </a:r>
          </a:p>
          <a:p>
            <a:pPr marL="342900" indent="-337820">
              <a:spcBef>
                <a:spcPts val="60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cs typeface="Times New Roman"/>
            </a:endParaRPr>
          </a:p>
          <a:p>
            <a:pPr marL="337820" indent="-337820">
              <a:spcBef>
                <a:spcPts val="600"/>
              </a:spcBef>
              <a:buFont typeface="Courier New" panose="02070309020205020404" pitchFamily="49" charset="0"/>
              <a:buChar char="•"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""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is called the empty or null string.</a:t>
            </a:r>
          </a:p>
          <a:p>
            <a:pPr marL="342900" indent="-337820">
              <a:spcBef>
                <a:spcPts val="6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ext Box 1">
            <a:extLst>
              <a:ext uri="{FF2B5EF4-FFF2-40B4-BE49-F238E27FC236}">
                <a16:creationId xmlns:a16="http://schemas.microsoft.com/office/drawing/2014/main" id="{3BB0F6F7-52A4-4401-3550-DFDA8481DD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Concatenation</a:t>
            </a:r>
          </a:p>
        </p:txBody>
      </p:sp>
      <p:sp>
        <p:nvSpPr>
          <p:cNvPr id="53250" name="Text Box 2">
            <a:extLst>
              <a:ext uri="{FF2B5EF4-FFF2-40B4-BE49-F238E27FC236}">
                <a16:creationId xmlns:a16="http://schemas.microsoft.com/office/drawing/2014/main" id="{3DB93689-9609-03D2-5D5D-7F630E9DE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990600"/>
            <a:ext cx="86106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Use the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+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operator to concatenate strings;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that is, put them together to yield a longer string.</a:t>
            </a:r>
          </a:p>
          <a:p>
            <a:pPr indent="-337820">
              <a:spcBef>
                <a:spcPts val="30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string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fname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= "Harry";</a:t>
            </a:r>
          </a:p>
          <a:p>
            <a:pPr indent="-337820"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string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lname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= "Morgan";</a:t>
            </a:r>
          </a:p>
          <a:p>
            <a:pPr indent="-337820"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string name =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fname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+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lname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;</a:t>
            </a:r>
          </a:p>
          <a:p>
            <a:pPr indent="-337820">
              <a:buClrTx/>
              <a:buFontTx/>
              <a:buNone/>
            </a:pP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cout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&lt;&lt; name &lt;&lt;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endl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;</a:t>
            </a:r>
          </a:p>
          <a:p>
            <a:pPr indent="-337820"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name =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fname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+ " " +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lname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;</a:t>
            </a:r>
          </a:p>
          <a:p>
            <a:pPr indent="-337820">
              <a:buClrTx/>
              <a:buFontTx/>
              <a:buNone/>
            </a:pP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cout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&lt;&lt; name &lt;&lt;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endl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;</a:t>
            </a:r>
          </a:p>
          <a:p>
            <a:pPr indent="-337820">
              <a:spcBef>
                <a:spcPts val="350"/>
              </a:spcBef>
              <a:buClrTx/>
              <a:buFontTx/>
              <a:buNone/>
            </a:pPr>
            <a:endParaRPr lang="en-US" altLang="en-US" sz="2400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The output will be</a:t>
            </a:r>
          </a:p>
          <a:p>
            <a:pPr indent="-337820"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				HarryMorgan</a:t>
            </a:r>
          </a:p>
          <a:p>
            <a:pPr indent="-337820"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				Harry Morgan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ext Box 1">
            <a:extLst>
              <a:ext uri="{FF2B5EF4-FFF2-40B4-BE49-F238E27FC236}">
                <a16:creationId xmlns:a16="http://schemas.microsoft.com/office/drawing/2014/main" id="{CB9AF408-FE1F-AEC9-51A4-28064598A2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227888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Common Error – Concatenation of literal strings</a:t>
            </a:r>
          </a:p>
        </p:txBody>
      </p:sp>
      <p:sp>
        <p:nvSpPr>
          <p:cNvPr id="54274" name="Text Box 2">
            <a:extLst>
              <a:ext uri="{FF2B5EF4-FFF2-40B4-BE49-F238E27FC236}">
                <a16:creationId xmlns:a16="http://schemas.microsoft.com/office/drawing/2014/main" id="{98737772-A042-9D3C-E6D7-DD6A33FD39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2006600"/>
            <a:ext cx="8610600" cy="3494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string greeting = "Hello, " + " World!";</a:t>
            </a:r>
          </a:p>
          <a:p>
            <a:pPr indent="-337820">
              <a:spcBef>
                <a:spcPts val="600"/>
              </a:spcBef>
              <a:buClrTx/>
            </a:pP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    			   </a:t>
            </a:r>
            <a:r>
              <a:rPr lang="en-US" altLang="en-US" sz="2400" b="1" i="0">
                <a:solidFill>
                  <a:srgbClr val="FF0000"/>
                </a:solidFill>
                <a:latin typeface="Times New Roman"/>
                <a:ea typeface="ＭＳ Ｐゴシック"/>
                <a:cs typeface="Times New Roman"/>
              </a:rPr>
              <a:t>// will not compile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endParaRPr lang="en-US" altLang="en-US" sz="2400" b="1" i="0">
              <a:latin typeface="Times New Roman"/>
              <a:cs typeface="Times New Roman"/>
            </a:endParaRP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Literal strings cannot be concatenated.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ext Box 1">
            <a:extLst>
              <a:ext uri="{FF2B5EF4-FFF2-40B4-BE49-F238E27FC236}">
                <a16:creationId xmlns:a16="http://schemas.microsoft.com/office/drawing/2014/main" id="{90272D79-1C09-D53E-BC60-F240EF347C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Arial"/>
              </a:rPr>
              <a:t>String Input</a:t>
            </a:r>
          </a:p>
        </p:txBody>
      </p:sp>
      <p:sp>
        <p:nvSpPr>
          <p:cNvPr id="55298" name="Text Box 2">
            <a:extLst>
              <a:ext uri="{FF2B5EF4-FFF2-40B4-BE49-F238E27FC236}">
                <a16:creationId xmlns:a16="http://schemas.microsoft.com/office/drawing/2014/main" id="{C2A70A33-F324-48BE-E3EA-B842987BEB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990600"/>
            <a:ext cx="86106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38138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indent="-337820">
              <a:spcBef>
                <a:spcPts val="60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    You can read a string from the console:</a:t>
            </a:r>
          </a:p>
          <a:p>
            <a:pPr indent="-337820">
              <a:spcBef>
                <a:spcPts val="60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    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cout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&lt;&lt; "Please enter your name: ";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 string name;</a:t>
            </a:r>
            <a:br>
              <a:rPr lang="en-US" altLang="en-US" sz="2400" b="1" i="0">
                <a:latin typeface="Times New Roman"/>
              </a:rPr>
            </a:b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  </a:t>
            </a:r>
            <a:r>
              <a:rPr lang="en-US" altLang="en-US" sz="2400" b="1" i="0" err="1">
                <a:latin typeface="Times New Roman"/>
                <a:ea typeface="ＭＳ Ｐゴシック"/>
                <a:cs typeface="Times New Roman"/>
              </a:rPr>
              <a:t>cin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 &gt;&gt; name;</a:t>
            </a:r>
          </a:p>
          <a:p>
            <a:pPr indent="-337820">
              <a:spcBef>
                <a:spcPts val="60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    When a string is read with the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&gt;&gt;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operator,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only one word is placed into the </a:t>
            </a:r>
            <a:r>
              <a:rPr lang="en-US" altLang="en-US" sz="2400" b="1" i="0">
                <a:latin typeface="Times New Roman"/>
                <a:ea typeface="ＭＳ Ｐゴシック"/>
                <a:cs typeface="Times New Roman"/>
              </a:rPr>
              <a:t>string</a:t>
            </a: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 variable.</a:t>
            </a:r>
            <a:br>
              <a:rPr lang="en-US" altLang="en-US" sz="2400" i="0">
                <a:latin typeface="Times New Roman"/>
              </a:rPr>
            </a:b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For example, suppose the user types</a:t>
            </a:r>
          </a:p>
          <a:p>
            <a:pPr indent="-337820">
              <a:spcBef>
                <a:spcPts val="700"/>
              </a:spcBef>
              <a:buClrTx/>
            </a:pPr>
            <a:r>
              <a:rPr lang="en-US" altLang="en-US" sz="2400" i="0">
                <a:latin typeface="Times New Roman"/>
                <a:ea typeface="ＭＳ Ｐゴシック"/>
                <a:cs typeface="Courier New"/>
              </a:rPr>
              <a:t>        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Harry Morgan</a:t>
            </a:r>
          </a:p>
          <a:p>
            <a:pPr indent="-337820">
              <a:spcBef>
                <a:spcPts val="600"/>
              </a:spcBef>
              <a:buClrTx/>
              <a:buFontTx/>
              <a:buNone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	as the response to the prompt.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This input consists of two words.</a:t>
            </a:r>
            <a:br>
              <a:rPr lang="en-US" altLang="en-US" sz="2400" i="0">
                <a:latin typeface="Times New Roman"/>
              </a:rPr>
            </a:b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Only the string "Harry" is placed into the variable name.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ext Box 1">
            <a:extLst>
              <a:ext uri="{FF2B5EF4-FFF2-40B4-BE49-F238E27FC236}">
                <a16:creationId xmlns:a16="http://schemas.microsoft.com/office/drawing/2014/main" id="{EEC4EF4A-E186-6D4B-0500-9DD7AE635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Number Types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4FE17DA-DAE2-C0DD-F3A5-5D9905962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350" y="769938"/>
            <a:ext cx="6924675" cy="560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 Box 1">
            <a:extLst>
              <a:ext uri="{FF2B5EF4-FFF2-40B4-BE49-F238E27FC236}">
                <a16:creationId xmlns:a16="http://schemas.microsoft.com/office/drawing/2014/main" id="{D282578E-0A07-A6FB-AE40-A1F357F8D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7086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Arial"/>
              </a:rPr>
              <a:t>Variable Names</a:t>
            </a: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5130E383-FB5D-FD7D-A9A3-CE41ED433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906463"/>
            <a:ext cx="8610600" cy="4972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t">
            <a:spAutoFit/>
          </a:bodyPr>
          <a:lstStyle>
            <a:lvl1pPr marL="338138" indent="-338138"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 marL="337820" indent="-337820">
              <a:buFont typeface="Times New Roman" panose="02020603050405020304" pitchFamily="18" charset="0"/>
              <a:buAutoNum type="arabicPeriod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Variable names must start with a letter or the underscore (_) character, and the remaining characters must be letters numbers, or underscores.</a:t>
            </a:r>
          </a:p>
          <a:p>
            <a:pPr marL="337820" indent="-337820">
              <a:buFont typeface="Times New Roman" panose="02020603050405020304" pitchFamily="18" charset="0"/>
              <a:buAutoNum type="arabicPeriod"/>
            </a:pPr>
            <a:r>
              <a:rPr lang="en-US" altLang="en-US" sz="2400" i="0">
                <a:latin typeface="Times New Roman"/>
                <a:ea typeface="ＭＳ Ｐゴシック"/>
                <a:cs typeface="Times New Roman"/>
              </a:rPr>
              <a:t>You cannot use other symbols such as $ or %. Spaces are not permitted inside names; you can use an underscore instead, as in </a:t>
            </a:r>
            <a:r>
              <a:rPr lang="en-US" altLang="en-US" sz="2400" b="1" i="0" err="1">
                <a:latin typeface="Times New Roman"/>
                <a:ea typeface="ＭＳ Ｐゴシック"/>
                <a:cs typeface="Courier New"/>
              </a:rPr>
              <a:t>can_volume</a:t>
            </a:r>
            <a:r>
              <a:rPr lang="en-US" altLang="en-US" sz="2400" i="0">
                <a:latin typeface="Times New Roman"/>
                <a:ea typeface="ＭＳ Ｐゴシック"/>
                <a:cs typeface="Courier New"/>
              </a:rPr>
              <a:t>.</a:t>
            </a:r>
          </a:p>
          <a:p>
            <a:pPr marL="337820" indent="-337820">
              <a:buFont typeface="Times New Roman" panose="02020603050405020304" pitchFamily="18" charset="0"/>
              <a:buAutoNum type="arabicPeriod"/>
            </a:pPr>
            <a:r>
              <a:rPr lang="en-US" altLang="en-US" sz="2400" i="0">
                <a:latin typeface="Times New Roman"/>
                <a:ea typeface="ＭＳ Ｐゴシック"/>
                <a:cs typeface="Courier New"/>
              </a:rPr>
              <a:t>Variable names are case-sensitive, that is, </a:t>
            </a:r>
            <a:r>
              <a:rPr lang="en-US" altLang="en-US" sz="2400" b="1" i="0" err="1">
                <a:latin typeface="Times New Roman"/>
                <a:ea typeface="ＭＳ Ｐゴシック"/>
                <a:cs typeface="Courier New"/>
              </a:rPr>
              <a:t>can_volume</a:t>
            </a:r>
            <a:r>
              <a:rPr lang="en-US" altLang="en-US" sz="2400" i="0">
                <a:latin typeface="Times New Roman"/>
                <a:ea typeface="ＭＳ Ｐゴシック"/>
                <a:cs typeface="Courier New"/>
              </a:rPr>
              <a:t> and </a:t>
            </a:r>
            <a:r>
              <a:rPr lang="en-US" altLang="en-US" sz="2400" b="1" i="0" err="1">
                <a:latin typeface="Times New Roman"/>
                <a:ea typeface="ＭＳ Ｐゴシック"/>
                <a:cs typeface="Courier New"/>
              </a:rPr>
              <a:t>can_Volume</a:t>
            </a:r>
            <a:r>
              <a:rPr lang="en-US" altLang="en-US" sz="2400" i="0">
                <a:latin typeface="Times New Roman"/>
                <a:ea typeface="ＭＳ Ｐゴシック"/>
                <a:cs typeface="Courier New"/>
              </a:rPr>
              <a:t> are different names.</a:t>
            </a:r>
            <a:br>
              <a:rPr lang="en-US" altLang="en-US" sz="2400" i="0">
                <a:latin typeface="Times New Roman"/>
                <a:cs typeface="Courier New" panose="02070309020205020404" pitchFamily="49" charset="0"/>
              </a:rPr>
            </a:br>
            <a:r>
              <a:rPr lang="en-US" altLang="en-US" sz="2400" i="0">
                <a:latin typeface="Times New Roman"/>
                <a:ea typeface="ＭＳ Ｐゴシック"/>
                <a:cs typeface="Courier New"/>
              </a:rPr>
              <a:t>For that reason, it is a good idea to use only lowercase letters in variable names.</a:t>
            </a:r>
          </a:p>
          <a:p>
            <a:pPr marL="337820" indent="-337820">
              <a:buFont typeface="Times New Roman" panose="02020603050405020304" pitchFamily="18" charset="0"/>
              <a:buAutoNum type="arabicPeriod"/>
            </a:pPr>
            <a:r>
              <a:rPr lang="en-US" altLang="en-US" sz="2400" i="0">
                <a:latin typeface="Times New Roman"/>
                <a:ea typeface="ＭＳ Ｐゴシック"/>
                <a:cs typeface="Courier New"/>
              </a:rPr>
              <a:t>You cannot use reserved words such as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double</a:t>
            </a:r>
            <a:r>
              <a:rPr lang="en-US" altLang="en-US" sz="2400" i="0">
                <a:latin typeface="Times New Roman"/>
                <a:ea typeface="ＭＳ Ｐゴシック"/>
                <a:cs typeface="Courier New"/>
              </a:rPr>
              <a:t> or </a:t>
            </a:r>
            <a:r>
              <a:rPr lang="en-US" altLang="en-US" sz="2400" b="1" i="0">
                <a:latin typeface="Times New Roman"/>
                <a:ea typeface="ＭＳ Ｐゴシック"/>
                <a:cs typeface="Courier New"/>
              </a:rPr>
              <a:t>return</a:t>
            </a:r>
            <a:r>
              <a:rPr lang="en-US" altLang="en-US" sz="2400" i="0">
                <a:latin typeface="Times New Roman"/>
                <a:ea typeface="ＭＳ Ｐゴシック"/>
                <a:cs typeface="Courier New"/>
              </a:rPr>
              <a:t> as names; these words are reserved exclusively for their special C++ meanings.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ext Box 1">
            <a:extLst>
              <a:ext uri="{FF2B5EF4-FFF2-40B4-BE49-F238E27FC236}">
                <a16:creationId xmlns:a16="http://schemas.microsoft.com/office/drawing/2014/main" id="{10E4D11C-7F80-A007-F632-C3C476C986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Variable Names</a:t>
            </a:r>
          </a:p>
        </p:txBody>
      </p:sp>
      <p:pic>
        <p:nvPicPr>
          <p:cNvPr id="10243" name="Picture 3">
            <a:extLst>
              <a:ext uri="{FF2B5EF4-FFF2-40B4-BE49-F238E27FC236}">
                <a16:creationId xmlns:a16="http://schemas.microsoft.com/office/drawing/2014/main" id="{D61A7BF1-F461-7249-F7DA-E204C912C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5" y="849313"/>
            <a:ext cx="8710613" cy="5405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ext Box 1">
            <a:extLst>
              <a:ext uri="{FF2B5EF4-FFF2-40B4-BE49-F238E27FC236}">
                <a16:creationId xmlns:a16="http://schemas.microsoft.com/office/drawing/2014/main" id="{5954D17E-61F6-6275-3B5D-6378EB2D4C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2400"/>
            <a:ext cx="91440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515600" algn="l"/>
              </a:tabLst>
              <a:defRPr sz="2000" i="1">
                <a:solidFill>
                  <a:srgbClr val="0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sz="2400" i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t>The Assignment Statement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AE3D68B4-4357-5752-90FE-A5ABC8F28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50" y="828675"/>
            <a:ext cx="8674100" cy="505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10EEB48AF5AC4DA0039DBC67460726" ma:contentTypeVersion="0" ma:contentTypeDescription="Create a new document." ma:contentTypeScope="" ma:versionID="ddc12e5b0fb5783b01364b007363d78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600EAFA-5E4A-490A-9A2C-FE42BC7C2700}"/>
</file>

<file path=customXml/itemProps2.xml><?xml version="1.0" encoding="utf-8"?>
<ds:datastoreItem xmlns:ds="http://schemas.openxmlformats.org/officeDocument/2006/customXml" ds:itemID="{AFB1CFDD-84EA-4E30-AD80-B881E4FB35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FEFB331-F441-46F2-8AD4-FBBFD6BF93D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53</Slides>
  <Notes>51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Wood 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Four: Looping</dc:title>
  <dc:creator>etg</dc:creator>
  <cp:revision>17</cp:revision>
  <cp:lastPrinted>1601-01-01T00:00:00Z</cp:lastPrinted>
  <dcterms:created xsi:type="dcterms:W3CDTF">2010-12-07T15:28:00Z</dcterms:created>
  <dcterms:modified xsi:type="dcterms:W3CDTF">2023-10-08T06:57:28Z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0x0101000B10EEB48AF5AC4DA0039DBC67460726</vt:lpwstr>
  </property>
</Properties>
</file>

<file path=docProps/thumbnail.jpeg>
</file>